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8"/>
  </p:notesMasterIdLst>
  <p:sldIdLst>
    <p:sldId id="423" r:id="rId6"/>
    <p:sldId id="421" r:id="rId7"/>
    <p:sldId id="442" r:id="rId8"/>
    <p:sldId id="429" r:id="rId9"/>
    <p:sldId id="430" r:id="rId10"/>
    <p:sldId id="441" r:id="rId11"/>
    <p:sldId id="431" r:id="rId12"/>
    <p:sldId id="437" r:id="rId13"/>
    <p:sldId id="438" r:id="rId14"/>
    <p:sldId id="439" r:id="rId15"/>
    <p:sldId id="443" r:id="rId16"/>
    <p:sldId id="440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95B"/>
    <a:srgbClr val="FF97C1"/>
    <a:srgbClr val="EE0062"/>
    <a:srgbClr val="EA6E20"/>
    <a:srgbClr val="20D7DD"/>
    <a:srgbClr val="138487"/>
    <a:srgbClr val="0097A7"/>
    <a:srgbClr val="00E6FE"/>
    <a:srgbClr val="014495"/>
    <a:srgbClr val="3C9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C8700-F1B2-4528-A473-01128A9742DB}" v="177" dt="2026-03-25T20:35:40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75556" autoAdjust="0"/>
  </p:normalViewPr>
  <p:slideViewPr>
    <p:cSldViewPr snapToGrid="0">
      <p:cViewPr varScale="1">
        <p:scale>
          <a:sx n="62" d="100"/>
          <a:sy n="62" d="100"/>
        </p:scale>
        <p:origin x="15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PRUVOST" userId="3a857817-5e63-40cb-af04-d4bff72ce1b8" providerId="ADAL" clId="{BB4EAA2C-8C1D-45E1-A856-8CCC99500CF5}"/>
    <pc:docChg chg="undo custSel addSld delSld modSld sldOrd modMainMaster">
      <pc:chgData name="Sophie PRUVOST" userId="3a857817-5e63-40cb-af04-d4bff72ce1b8" providerId="ADAL" clId="{BB4EAA2C-8C1D-45E1-A856-8CCC99500CF5}" dt="2026-03-25T20:35:40.999" v="4846"/>
      <pc:docMkLst>
        <pc:docMk/>
      </pc:docMkLst>
      <pc:sldChg chg="del">
        <pc:chgData name="Sophie PRUVOST" userId="3a857817-5e63-40cb-af04-d4bff72ce1b8" providerId="ADAL" clId="{BB4EAA2C-8C1D-45E1-A856-8CCC99500CF5}" dt="2026-03-24T17:40:21.806" v="288" actId="47"/>
        <pc:sldMkLst>
          <pc:docMk/>
          <pc:sldMk cId="2780046858" sldId="397"/>
        </pc:sldMkLst>
      </pc:sldChg>
      <pc:sldChg chg="addSp delSp modSp mod addAnim delAnim modAnim">
        <pc:chgData name="Sophie PRUVOST" userId="3a857817-5e63-40cb-af04-d4bff72ce1b8" providerId="ADAL" clId="{BB4EAA2C-8C1D-45E1-A856-8CCC99500CF5}" dt="2026-03-25T18:42:17.353" v="3582"/>
        <pc:sldMkLst>
          <pc:docMk/>
          <pc:sldMk cId="1593531577" sldId="421"/>
        </pc:sldMkLst>
        <pc:spChg chg="del mod">
          <ac:chgData name="Sophie PRUVOST" userId="3a857817-5e63-40cb-af04-d4bff72ce1b8" providerId="ADAL" clId="{BB4EAA2C-8C1D-45E1-A856-8CCC99500CF5}" dt="2026-03-24T17:35:15.817" v="70"/>
          <ac:spMkLst>
            <pc:docMk/>
            <pc:sldMk cId="1593531577" sldId="421"/>
            <ac:spMk id="3" creationId="{8D753F89-E6C3-B1F1-6D79-F60AFE0DDA9C}"/>
          </ac:spMkLst>
        </pc:spChg>
        <pc:spChg chg="mod">
          <ac:chgData name="Sophie PRUVOST" userId="3a857817-5e63-40cb-af04-d4bff72ce1b8" providerId="ADAL" clId="{BB4EAA2C-8C1D-45E1-A856-8CCC99500CF5}" dt="2026-03-24T19:57:39.055" v="462" actId="20577"/>
          <ac:spMkLst>
            <pc:docMk/>
            <pc:sldMk cId="1593531577" sldId="421"/>
            <ac:spMk id="4" creationId="{34EDBAD0-7BA5-EF2F-9F56-284B3C8F6424}"/>
          </ac:spMkLst>
        </pc:spChg>
        <pc:spChg chg="add mod">
          <ac:chgData name="Sophie PRUVOST" userId="3a857817-5e63-40cb-af04-d4bff72ce1b8" providerId="ADAL" clId="{BB4EAA2C-8C1D-45E1-A856-8CCC99500CF5}" dt="2026-03-25T18:27:08.999" v="3483" actId="114"/>
          <ac:spMkLst>
            <pc:docMk/>
            <pc:sldMk cId="1593531577" sldId="421"/>
            <ac:spMk id="6" creationId="{78BFEF74-EDD3-9B39-F330-935EDA4A7434}"/>
          </ac:spMkLst>
        </pc:spChg>
        <pc:spChg chg="add mod">
          <ac:chgData name="Sophie PRUVOST" userId="3a857817-5e63-40cb-af04-d4bff72ce1b8" providerId="ADAL" clId="{BB4EAA2C-8C1D-45E1-A856-8CCC99500CF5}" dt="2026-03-25T18:27:08.999" v="3483" actId="114"/>
          <ac:spMkLst>
            <pc:docMk/>
            <pc:sldMk cId="1593531577" sldId="421"/>
            <ac:spMk id="8" creationId="{1D83FF4B-8FFD-FDDD-44C0-FE41933AA0D9}"/>
          </ac:spMkLst>
        </pc:spChg>
        <pc:spChg chg="add mod">
          <ac:chgData name="Sophie PRUVOST" userId="3a857817-5e63-40cb-af04-d4bff72ce1b8" providerId="ADAL" clId="{BB4EAA2C-8C1D-45E1-A856-8CCC99500CF5}" dt="2026-03-25T18:27:08.999" v="3483" actId="114"/>
          <ac:spMkLst>
            <pc:docMk/>
            <pc:sldMk cId="1593531577" sldId="421"/>
            <ac:spMk id="10" creationId="{2298EF15-3B25-3294-459D-E0D4A6DDBFD4}"/>
          </ac:spMkLst>
        </pc:spChg>
        <pc:spChg chg="add mod">
          <ac:chgData name="Sophie PRUVOST" userId="3a857817-5e63-40cb-af04-d4bff72ce1b8" providerId="ADAL" clId="{BB4EAA2C-8C1D-45E1-A856-8CCC99500CF5}" dt="2026-03-25T18:27:21.059" v="3484" actId="6549"/>
          <ac:spMkLst>
            <pc:docMk/>
            <pc:sldMk cId="1593531577" sldId="421"/>
            <ac:spMk id="12" creationId="{2686F361-6C29-EFE5-A6AD-335A5124F74B}"/>
          </ac:spMkLst>
        </pc:spChg>
        <pc:spChg chg="add del mod">
          <ac:chgData name="Sophie PRUVOST" userId="3a857817-5e63-40cb-af04-d4bff72ce1b8" providerId="ADAL" clId="{BB4EAA2C-8C1D-45E1-A856-8CCC99500CF5}" dt="2026-03-24T20:13:38.576" v="495" actId="478"/>
          <ac:spMkLst>
            <pc:docMk/>
            <pc:sldMk cId="1593531577" sldId="421"/>
            <ac:spMk id="13" creationId="{D288C163-67F3-0101-6B6C-ACECDCE62365}"/>
          </ac:spMkLst>
        </pc:spChg>
        <pc:spChg chg="add del mod">
          <ac:chgData name="Sophie PRUVOST" userId="3a857817-5e63-40cb-af04-d4bff72ce1b8" providerId="ADAL" clId="{BB4EAA2C-8C1D-45E1-A856-8CCC99500CF5}" dt="2026-03-25T18:25:09.798" v="3470" actId="478"/>
          <ac:spMkLst>
            <pc:docMk/>
            <pc:sldMk cId="1593531577" sldId="421"/>
            <ac:spMk id="15" creationId="{988E9388-AD8B-9CDE-D121-BCAA99AA8B2B}"/>
          </ac:spMkLst>
        </pc:spChg>
        <pc:spChg chg="add del mod">
          <ac:chgData name="Sophie PRUVOST" userId="3a857817-5e63-40cb-af04-d4bff72ce1b8" providerId="ADAL" clId="{BB4EAA2C-8C1D-45E1-A856-8CCC99500CF5}" dt="2026-03-25T18:25:15.768" v="3471" actId="478"/>
          <ac:spMkLst>
            <pc:docMk/>
            <pc:sldMk cId="1593531577" sldId="421"/>
            <ac:spMk id="16" creationId="{E3B903C8-C637-7138-25DD-BBBA271A68E9}"/>
          </ac:spMkLst>
        </pc:spChg>
        <pc:spChg chg="add del mod">
          <ac:chgData name="Sophie PRUVOST" userId="3a857817-5e63-40cb-af04-d4bff72ce1b8" providerId="ADAL" clId="{BB4EAA2C-8C1D-45E1-A856-8CCC99500CF5}" dt="2026-03-25T18:25:18.078" v="3472" actId="478"/>
          <ac:spMkLst>
            <pc:docMk/>
            <pc:sldMk cId="1593531577" sldId="421"/>
            <ac:spMk id="17" creationId="{1342232C-228E-AB2D-CBAE-E7BC588300D6}"/>
          </ac:spMkLst>
        </pc:spChg>
        <pc:spChg chg="add del mod">
          <ac:chgData name="Sophie PRUVOST" userId="3a857817-5e63-40cb-af04-d4bff72ce1b8" providerId="ADAL" clId="{BB4EAA2C-8C1D-45E1-A856-8CCC99500CF5}" dt="2026-03-25T18:25:20.159" v="3473" actId="478"/>
          <ac:spMkLst>
            <pc:docMk/>
            <pc:sldMk cId="1593531577" sldId="421"/>
            <ac:spMk id="18" creationId="{DCCF0306-030E-0BF2-C0A1-5F701D069B42}"/>
          </ac:spMkLst>
        </pc:spChg>
        <pc:graphicFrameChg chg="add del mod">
          <ac:chgData name="Sophie PRUVOST" userId="3a857817-5e63-40cb-af04-d4bff72ce1b8" providerId="ADAL" clId="{BB4EAA2C-8C1D-45E1-A856-8CCC99500CF5}" dt="2026-03-24T19:57:24.289" v="427" actId="478"/>
          <ac:graphicFrameMkLst>
            <pc:docMk/>
            <pc:sldMk cId="1593531577" sldId="421"/>
            <ac:graphicFrameMk id="2" creationId="{7CAF2F7A-1D69-E8FB-C280-A8B1BB57FD07}"/>
          </ac:graphicFrameMkLst>
        </pc:graphicFrameChg>
        <pc:graphicFrameChg chg="add del mod modGraphic">
          <ac:chgData name="Sophie PRUVOST" userId="3a857817-5e63-40cb-af04-d4bff72ce1b8" providerId="ADAL" clId="{BB4EAA2C-8C1D-45E1-A856-8CCC99500CF5}" dt="2026-03-24T20:15:00.673" v="604" actId="478"/>
          <ac:graphicFrameMkLst>
            <pc:docMk/>
            <pc:sldMk cId="1593531577" sldId="421"/>
            <ac:graphicFrameMk id="14" creationId="{51AB3681-3C98-8188-52F1-E37101EF9978}"/>
          </ac:graphicFrameMkLst>
        </pc:graphicFrameChg>
      </pc:sldChg>
      <pc:sldChg chg="modSp mod setBg modClrScheme chgLayout">
        <pc:chgData name="Sophie PRUVOST" userId="3a857817-5e63-40cb-af04-d4bff72ce1b8" providerId="ADAL" clId="{BB4EAA2C-8C1D-45E1-A856-8CCC99500CF5}" dt="2026-03-24T19:39:54.286" v="419" actId="404"/>
        <pc:sldMkLst>
          <pc:docMk/>
          <pc:sldMk cId="2404509249" sldId="423"/>
        </pc:sldMkLst>
        <pc:spChg chg="mod">
          <ac:chgData name="Sophie PRUVOST" userId="3a857817-5e63-40cb-af04-d4bff72ce1b8" providerId="ADAL" clId="{BB4EAA2C-8C1D-45E1-A856-8CCC99500CF5}" dt="2026-03-24T19:39:54.286" v="419" actId="404"/>
          <ac:spMkLst>
            <pc:docMk/>
            <pc:sldMk cId="2404509249" sldId="423"/>
            <ac:spMk id="10" creationId="{49026E81-1829-D887-D6F4-4E1ED0C2B6D3}"/>
          </ac:spMkLst>
        </pc:spChg>
      </pc:sldChg>
      <pc:sldChg chg="addSp delSp modSp mod modAnim modNotesTx">
        <pc:chgData name="Sophie PRUVOST" userId="3a857817-5e63-40cb-af04-d4bff72ce1b8" providerId="ADAL" clId="{BB4EAA2C-8C1D-45E1-A856-8CCC99500CF5}" dt="2026-03-25T18:45:34.979" v="3593" actId="1076"/>
        <pc:sldMkLst>
          <pc:docMk/>
          <pc:sldMk cId="1480282919" sldId="429"/>
        </pc:sldMkLst>
        <pc:spChg chg="add mod">
          <ac:chgData name="Sophie PRUVOST" userId="3a857817-5e63-40cb-af04-d4bff72ce1b8" providerId="ADAL" clId="{BB4EAA2C-8C1D-45E1-A856-8CCC99500CF5}" dt="2026-03-25T18:42:52.129" v="3584" actId="1076"/>
          <ac:spMkLst>
            <pc:docMk/>
            <pc:sldMk cId="1480282919" sldId="429"/>
            <ac:spMk id="2" creationId="{B9A9FDA3-7B3E-5B57-38E2-D0EB1CDE1791}"/>
          </ac:spMkLst>
        </pc:spChg>
        <pc:spChg chg="del mod">
          <ac:chgData name="Sophie PRUVOST" userId="3a857817-5e63-40cb-af04-d4bff72ce1b8" providerId="ADAL" clId="{BB4EAA2C-8C1D-45E1-A856-8CCC99500CF5}" dt="2026-03-24T20:37:26.480" v="1058"/>
          <ac:spMkLst>
            <pc:docMk/>
            <pc:sldMk cId="1480282919" sldId="429"/>
            <ac:spMk id="3" creationId="{3B084B9C-23BB-5946-4FB9-5E8B30F9B2F1}"/>
          </ac:spMkLst>
        </pc:spChg>
        <pc:spChg chg="add mod">
          <ac:chgData name="Sophie PRUVOST" userId="3a857817-5e63-40cb-af04-d4bff72ce1b8" providerId="ADAL" clId="{BB4EAA2C-8C1D-45E1-A856-8CCC99500CF5}" dt="2026-03-25T18:45:27.388" v="3592" actId="1076"/>
          <ac:spMkLst>
            <pc:docMk/>
            <pc:sldMk cId="1480282919" sldId="429"/>
            <ac:spMk id="3" creationId="{7F8D49AF-252C-E886-175D-0B7AAB8700F5}"/>
          </ac:spMkLst>
        </pc:spChg>
        <pc:spChg chg="mod">
          <ac:chgData name="Sophie PRUVOST" userId="3a857817-5e63-40cb-af04-d4bff72ce1b8" providerId="ADAL" clId="{BB4EAA2C-8C1D-45E1-A856-8CCC99500CF5}" dt="2026-03-24T17:35:30.215" v="101" actId="20577"/>
          <ac:spMkLst>
            <pc:docMk/>
            <pc:sldMk cId="1480282919" sldId="429"/>
            <ac:spMk id="4" creationId="{398C0E84-2827-BD4A-EF4C-8FCA0DC0BA25}"/>
          </ac:spMkLst>
        </pc:spChg>
        <pc:spChg chg="add mod">
          <ac:chgData name="Sophie PRUVOST" userId="3a857817-5e63-40cb-af04-d4bff72ce1b8" providerId="ADAL" clId="{BB4EAA2C-8C1D-45E1-A856-8CCC99500CF5}" dt="2026-03-25T18:36:43.438" v="3562" actId="1076"/>
          <ac:spMkLst>
            <pc:docMk/>
            <pc:sldMk cId="1480282919" sldId="429"/>
            <ac:spMk id="5" creationId="{8F990FB3-682F-BC90-C395-0A09DD6224CD}"/>
          </ac:spMkLst>
        </pc:spChg>
        <pc:spChg chg="add mod">
          <ac:chgData name="Sophie PRUVOST" userId="3a857817-5e63-40cb-af04-d4bff72ce1b8" providerId="ADAL" clId="{BB4EAA2C-8C1D-45E1-A856-8CCC99500CF5}" dt="2026-03-25T18:36:35.828" v="3561" actId="1076"/>
          <ac:spMkLst>
            <pc:docMk/>
            <pc:sldMk cId="1480282919" sldId="429"/>
            <ac:spMk id="6" creationId="{849BA2A6-AA0D-C955-D90B-F17274EF9487}"/>
          </ac:spMkLst>
        </pc:spChg>
        <pc:spChg chg="add mod">
          <ac:chgData name="Sophie PRUVOST" userId="3a857817-5e63-40cb-af04-d4bff72ce1b8" providerId="ADAL" clId="{BB4EAA2C-8C1D-45E1-A856-8CCC99500CF5}" dt="2026-03-25T18:45:34.979" v="3593" actId="1076"/>
          <ac:spMkLst>
            <pc:docMk/>
            <pc:sldMk cId="1480282919" sldId="429"/>
            <ac:spMk id="7" creationId="{2D18B39D-04A8-588E-DC6F-1EDAB4C06603}"/>
          </ac:spMkLst>
        </pc:spChg>
        <pc:spChg chg="add mod">
          <ac:chgData name="Sophie PRUVOST" userId="3a857817-5e63-40cb-af04-d4bff72ce1b8" providerId="ADAL" clId="{BB4EAA2C-8C1D-45E1-A856-8CCC99500CF5}" dt="2026-03-25T18:35:47.309" v="3552" actId="255"/>
          <ac:spMkLst>
            <pc:docMk/>
            <pc:sldMk cId="1480282919" sldId="429"/>
            <ac:spMk id="8" creationId="{5CA7267E-EB62-DDE5-69E3-81BE13E40458}"/>
          </ac:spMkLst>
        </pc:spChg>
        <pc:spChg chg="add mod ord">
          <ac:chgData name="Sophie PRUVOST" userId="3a857817-5e63-40cb-af04-d4bff72ce1b8" providerId="ADAL" clId="{BB4EAA2C-8C1D-45E1-A856-8CCC99500CF5}" dt="2026-03-25T18:36:30.829" v="3560" actId="14100"/>
          <ac:spMkLst>
            <pc:docMk/>
            <pc:sldMk cId="1480282919" sldId="429"/>
            <ac:spMk id="9" creationId="{73C371EC-F351-EF8B-6901-969FC1F1D725}"/>
          </ac:spMkLst>
        </pc:spChg>
        <pc:spChg chg="add mod ord">
          <ac:chgData name="Sophie PRUVOST" userId="3a857817-5e63-40cb-af04-d4bff72ce1b8" providerId="ADAL" clId="{BB4EAA2C-8C1D-45E1-A856-8CCC99500CF5}" dt="2026-03-25T18:37:31.038" v="3576" actId="1076"/>
          <ac:spMkLst>
            <pc:docMk/>
            <pc:sldMk cId="1480282919" sldId="429"/>
            <ac:spMk id="10" creationId="{60423AEE-6877-CE4E-BE6A-A92C9E1E0B25}"/>
          </ac:spMkLst>
        </pc:spChg>
        <pc:graphicFrameChg chg="add del mod">
          <ac:chgData name="Sophie PRUVOST" userId="3a857817-5e63-40cb-af04-d4bff72ce1b8" providerId="ADAL" clId="{BB4EAA2C-8C1D-45E1-A856-8CCC99500CF5}" dt="2026-03-24T20:37:28.126" v="1059" actId="478"/>
          <ac:graphicFrameMkLst>
            <pc:docMk/>
            <pc:sldMk cId="1480282919" sldId="429"/>
            <ac:graphicFrameMk id="2" creationId="{FAEBC81A-E3DB-08E4-29A3-28E930AE9B3E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20:37:31.509" v="1060" actId="478"/>
          <ac:graphicFrameMkLst>
            <pc:docMk/>
            <pc:sldMk cId="1480282919" sldId="429"/>
            <ac:graphicFrameMk id="6" creationId="{26F57207-7869-CC92-156F-8DA1E82E4473}"/>
          </ac:graphicFrameMkLst>
        </pc:graphicFrameChg>
        <pc:picChg chg="del">
          <ac:chgData name="Sophie PRUVOST" userId="3a857817-5e63-40cb-af04-d4bff72ce1b8" providerId="ADAL" clId="{BB4EAA2C-8C1D-45E1-A856-8CCC99500CF5}" dt="2026-03-24T17:35:33.345" v="102" actId="478"/>
          <ac:picMkLst>
            <pc:docMk/>
            <pc:sldMk cId="1480282919" sldId="429"/>
            <ac:picMk id="5" creationId="{A3ED90A7-C759-A58B-97E8-BCD7A4A3064E}"/>
          </ac:picMkLst>
        </pc:picChg>
      </pc:sldChg>
      <pc:sldChg chg="addSp delSp modSp mod modAnim modNotesTx">
        <pc:chgData name="Sophie PRUVOST" userId="3a857817-5e63-40cb-af04-d4bff72ce1b8" providerId="ADAL" clId="{BB4EAA2C-8C1D-45E1-A856-8CCC99500CF5}" dt="2026-03-25T18:57:52.948" v="3762"/>
        <pc:sldMkLst>
          <pc:docMk/>
          <pc:sldMk cId="372301601" sldId="430"/>
        </pc:sldMkLst>
        <pc:spChg chg="mod">
          <ac:chgData name="Sophie PRUVOST" userId="3a857817-5e63-40cb-af04-d4bff72ce1b8" providerId="ADAL" clId="{BB4EAA2C-8C1D-45E1-A856-8CCC99500CF5}" dt="2026-03-25T18:55:36.823" v="3731" actId="164"/>
          <ac:spMkLst>
            <pc:docMk/>
            <pc:sldMk cId="372301601" sldId="430"/>
            <ac:spMk id="2" creationId="{2EDCB8F6-6B4A-0A38-2109-C9623F32F65E}"/>
          </ac:spMkLst>
        </pc:spChg>
        <pc:spChg chg="mod">
          <ac:chgData name="Sophie PRUVOST" userId="3a857817-5e63-40cb-af04-d4bff72ce1b8" providerId="ADAL" clId="{BB4EAA2C-8C1D-45E1-A856-8CCC99500CF5}" dt="2026-03-24T17:37:25.045" v="147" actId="20577"/>
          <ac:spMkLst>
            <pc:docMk/>
            <pc:sldMk cId="372301601" sldId="430"/>
            <ac:spMk id="4" creationId="{B1B18582-4222-CD16-054F-7AF9C9AB9068}"/>
          </ac:spMkLst>
        </pc:spChg>
        <pc:spChg chg="add mod">
          <ac:chgData name="Sophie PRUVOST" userId="3a857817-5e63-40cb-af04-d4bff72ce1b8" providerId="ADAL" clId="{BB4EAA2C-8C1D-45E1-A856-8CCC99500CF5}" dt="2026-03-25T18:55:15.122" v="3728" actId="164"/>
          <ac:spMkLst>
            <pc:docMk/>
            <pc:sldMk cId="372301601" sldId="430"/>
            <ac:spMk id="5" creationId="{17160603-7A67-29F4-4F79-EF5226482C2A}"/>
          </ac:spMkLst>
        </pc:spChg>
        <pc:spChg chg="add mod ord">
          <ac:chgData name="Sophie PRUVOST" userId="3a857817-5e63-40cb-af04-d4bff72ce1b8" providerId="ADAL" clId="{BB4EAA2C-8C1D-45E1-A856-8CCC99500CF5}" dt="2026-03-25T18:55:36.823" v="3731" actId="164"/>
          <ac:spMkLst>
            <pc:docMk/>
            <pc:sldMk cId="372301601" sldId="430"/>
            <ac:spMk id="6" creationId="{0DBA007D-0A00-6C9E-20A1-0433D3B878D4}"/>
          </ac:spMkLst>
        </pc:spChg>
        <pc:spChg chg="add mod">
          <ac:chgData name="Sophie PRUVOST" userId="3a857817-5e63-40cb-af04-d4bff72ce1b8" providerId="ADAL" clId="{BB4EAA2C-8C1D-45E1-A856-8CCC99500CF5}" dt="2026-03-25T18:55:15.122" v="3728" actId="164"/>
          <ac:spMkLst>
            <pc:docMk/>
            <pc:sldMk cId="372301601" sldId="430"/>
            <ac:spMk id="7" creationId="{ABD6735B-CC48-DD57-FA73-7D6EAAE953CE}"/>
          </ac:spMkLst>
        </pc:spChg>
        <pc:spChg chg="add mod">
          <ac:chgData name="Sophie PRUVOST" userId="3a857817-5e63-40cb-af04-d4bff72ce1b8" providerId="ADAL" clId="{BB4EAA2C-8C1D-45E1-A856-8CCC99500CF5}" dt="2026-03-25T18:55:58.448" v="3735" actId="164"/>
          <ac:spMkLst>
            <pc:docMk/>
            <pc:sldMk cId="372301601" sldId="430"/>
            <ac:spMk id="8" creationId="{8BC64009-63CB-5068-DBA3-6DF6BA290FC9}"/>
          </ac:spMkLst>
        </pc:spChg>
        <pc:spChg chg="add mod">
          <ac:chgData name="Sophie PRUVOST" userId="3a857817-5e63-40cb-af04-d4bff72ce1b8" providerId="ADAL" clId="{BB4EAA2C-8C1D-45E1-A856-8CCC99500CF5}" dt="2026-03-25T18:56:59.969" v="3758" actId="20577"/>
          <ac:spMkLst>
            <pc:docMk/>
            <pc:sldMk cId="372301601" sldId="430"/>
            <ac:spMk id="9" creationId="{8A08BB20-F407-FA04-C55E-07EF913ED651}"/>
          </ac:spMkLst>
        </pc:spChg>
        <pc:spChg chg="add mod">
          <ac:chgData name="Sophie PRUVOST" userId="3a857817-5e63-40cb-af04-d4bff72ce1b8" providerId="ADAL" clId="{BB4EAA2C-8C1D-45E1-A856-8CCC99500CF5}" dt="2026-03-25T18:52:56.818" v="3697"/>
          <ac:spMkLst>
            <pc:docMk/>
            <pc:sldMk cId="372301601" sldId="430"/>
            <ac:spMk id="10" creationId="{84B1C4E4-6724-65FB-0428-26933C5F6AA7}"/>
          </ac:spMkLst>
        </pc:spChg>
        <pc:spChg chg="add mod">
          <ac:chgData name="Sophie PRUVOST" userId="3a857817-5e63-40cb-af04-d4bff72ce1b8" providerId="ADAL" clId="{BB4EAA2C-8C1D-45E1-A856-8CCC99500CF5}" dt="2026-03-25T18:55:36.823" v="3731" actId="164"/>
          <ac:spMkLst>
            <pc:docMk/>
            <pc:sldMk cId="372301601" sldId="430"/>
            <ac:spMk id="11" creationId="{F48E7977-42CC-95F2-9DD8-8E7106FA2597}"/>
          </ac:spMkLst>
        </pc:spChg>
        <pc:spChg chg="add mod ord">
          <ac:chgData name="Sophie PRUVOST" userId="3a857817-5e63-40cb-af04-d4bff72ce1b8" providerId="ADAL" clId="{BB4EAA2C-8C1D-45E1-A856-8CCC99500CF5}" dt="2026-03-25T18:55:15.122" v="3728" actId="164"/>
          <ac:spMkLst>
            <pc:docMk/>
            <pc:sldMk cId="372301601" sldId="430"/>
            <ac:spMk id="12" creationId="{2E4CC201-BCC1-E825-2DAC-236286D6DEAA}"/>
          </ac:spMkLst>
        </pc:spChg>
        <pc:spChg chg="add mod ord">
          <ac:chgData name="Sophie PRUVOST" userId="3a857817-5e63-40cb-af04-d4bff72ce1b8" providerId="ADAL" clId="{BB4EAA2C-8C1D-45E1-A856-8CCC99500CF5}" dt="2026-03-25T18:55:58.448" v="3735" actId="164"/>
          <ac:spMkLst>
            <pc:docMk/>
            <pc:sldMk cId="372301601" sldId="430"/>
            <ac:spMk id="13" creationId="{289CA46E-65CB-9B71-5210-25F43D7DA7AE}"/>
          </ac:spMkLst>
        </pc:spChg>
        <pc:spChg chg="add mod">
          <ac:chgData name="Sophie PRUVOST" userId="3a857817-5e63-40cb-af04-d4bff72ce1b8" providerId="ADAL" clId="{BB4EAA2C-8C1D-45E1-A856-8CCC99500CF5}" dt="2026-03-25T18:55:52.363" v="3734" actId="571"/>
          <ac:spMkLst>
            <pc:docMk/>
            <pc:sldMk cId="372301601" sldId="430"/>
            <ac:spMk id="18" creationId="{FDB90980-3F12-FF31-5830-33E24CCA7882}"/>
          </ac:spMkLst>
        </pc:spChg>
        <pc:spChg chg="add mod">
          <ac:chgData name="Sophie PRUVOST" userId="3a857817-5e63-40cb-af04-d4bff72ce1b8" providerId="ADAL" clId="{BB4EAA2C-8C1D-45E1-A856-8CCC99500CF5}" dt="2026-03-25T18:55:52.363" v="3734" actId="571"/>
          <ac:spMkLst>
            <pc:docMk/>
            <pc:sldMk cId="372301601" sldId="430"/>
            <ac:spMk id="19" creationId="{409C8DCB-D07E-A026-67C1-F224D1B0E144}"/>
          </ac:spMkLst>
        </pc:spChg>
        <pc:grpChg chg="add mod">
          <ac:chgData name="Sophie PRUVOST" userId="3a857817-5e63-40cb-af04-d4bff72ce1b8" providerId="ADAL" clId="{BB4EAA2C-8C1D-45E1-A856-8CCC99500CF5}" dt="2026-03-25T18:55:09.579" v="3727" actId="164"/>
          <ac:grpSpMkLst>
            <pc:docMk/>
            <pc:sldMk cId="372301601" sldId="430"/>
            <ac:grpSpMk id="14" creationId="{069203A1-9541-8EB8-517D-066FFE9BC84F}"/>
          </ac:grpSpMkLst>
        </pc:grpChg>
        <pc:grpChg chg="add mod">
          <ac:chgData name="Sophie PRUVOST" userId="3a857817-5e63-40cb-af04-d4bff72ce1b8" providerId="ADAL" clId="{BB4EAA2C-8C1D-45E1-A856-8CCC99500CF5}" dt="2026-03-25T18:56:09.468" v="3736" actId="1076"/>
          <ac:grpSpMkLst>
            <pc:docMk/>
            <pc:sldMk cId="372301601" sldId="430"/>
            <ac:grpSpMk id="15" creationId="{4A5BC4A6-1CE8-03FF-8DBC-80F9F14E74F9}"/>
          </ac:grpSpMkLst>
        </pc:grpChg>
        <pc:grpChg chg="add mod">
          <ac:chgData name="Sophie PRUVOST" userId="3a857817-5e63-40cb-af04-d4bff72ce1b8" providerId="ADAL" clId="{BB4EAA2C-8C1D-45E1-A856-8CCC99500CF5}" dt="2026-03-25T18:55:31.628" v="3730" actId="164"/>
          <ac:grpSpMkLst>
            <pc:docMk/>
            <pc:sldMk cId="372301601" sldId="430"/>
            <ac:grpSpMk id="16" creationId="{335BA8BA-BF3D-1DD8-7D19-8C68D4082D12}"/>
          </ac:grpSpMkLst>
        </pc:grpChg>
        <pc:grpChg chg="add mod">
          <ac:chgData name="Sophie PRUVOST" userId="3a857817-5e63-40cb-af04-d4bff72ce1b8" providerId="ADAL" clId="{BB4EAA2C-8C1D-45E1-A856-8CCC99500CF5}" dt="2026-03-25T18:56:36.638" v="3740" actId="1076"/>
          <ac:grpSpMkLst>
            <pc:docMk/>
            <pc:sldMk cId="372301601" sldId="430"/>
            <ac:grpSpMk id="17" creationId="{5C595578-922B-7652-307F-1B43A444DF25}"/>
          </ac:grpSpMkLst>
        </pc:grpChg>
        <pc:grpChg chg="add mod ord">
          <ac:chgData name="Sophie PRUVOST" userId="3a857817-5e63-40cb-af04-d4bff72ce1b8" providerId="ADAL" clId="{BB4EAA2C-8C1D-45E1-A856-8CCC99500CF5}" dt="2026-03-25T18:56:27.228" v="3739" actId="1076"/>
          <ac:grpSpMkLst>
            <pc:docMk/>
            <pc:sldMk cId="372301601" sldId="430"/>
            <ac:grpSpMk id="20" creationId="{32D395C0-3304-7BEB-B833-B974E16213FF}"/>
          </ac:grpSpMkLst>
        </pc:grpChg>
        <pc:graphicFrameChg chg="add del mod">
          <ac:chgData name="Sophie PRUVOST" userId="3a857817-5e63-40cb-af04-d4bff72ce1b8" providerId="ADAL" clId="{BB4EAA2C-8C1D-45E1-A856-8CCC99500CF5}" dt="2026-03-25T14:07:26.803" v="1932" actId="478"/>
          <ac:graphicFrameMkLst>
            <pc:docMk/>
            <pc:sldMk cId="372301601" sldId="430"/>
            <ac:graphicFrameMk id="3" creationId="{6C450A46-86DF-A425-A78C-5671A957F876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6:45.233" v="304" actId="21"/>
          <ac:graphicFrameMkLst>
            <pc:docMk/>
            <pc:sldMk cId="372301601" sldId="430"/>
            <ac:graphicFrameMk id="6" creationId="{5D6C94F5-BED8-778E-E5E4-6DD982E0B2EE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6:13.775" v="299" actId="478"/>
          <ac:graphicFrameMkLst>
            <pc:docMk/>
            <pc:sldMk cId="372301601" sldId="430"/>
            <ac:graphicFrameMk id="7" creationId="{B499944A-DA50-B147-7D20-5B16F126C4B2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7:23.954" v="310" actId="478"/>
          <ac:graphicFrameMkLst>
            <pc:docMk/>
            <pc:sldMk cId="372301601" sldId="430"/>
            <ac:graphicFrameMk id="8" creationId="{376D1F3F-8BF7-5C75-76BC-D220ACDFDD60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6:38.075" v="303" actId="478"/>
          <ac:graphicFrameMkLst>
            <pc:docMk/>
            <pc:sldMk cId="372301601" sldId="430"/>
            <ac:graphicFrameMk id="9" creationId="{9B91B8D9-3BAE-7AE6-3087-39CBF5DC877D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6:58.838" v="308" actId="478"/>
          <ac:graphicFrameMkLst>
            <pc:docMk/>
            <pc:sldMk cId="372301601" sldId="430"/>
            <ac:graphicFrameMk id="10" creationId="{5D6C94F5-BED8-778E-E5E4-6DD982E0B2EE}"/>
          </ac:graphicFrameMkLst>
        </pc:graphicFrameChg>
        <pc:graphicFrameChg chg="add del mod">
          <ac:chgData name="Sophie PRUVOST" userId="3a857817-5e63-40cb-af04-d4bff72ce1b8" providerId="ADAL" clId="{BB4EAA2C-8C1D-45E1-A856-8CCC99500CF5}" dt="2026-03-24T17:46:53.417" v="307" actId="478"/>
          <ac:graphicFrameMkLst>
            <pc:docMk/>
            <pc:sldMk cId="372301601" sldId="430"/>
            <ac:graphicFrameMk id="11" creationId="{BF2F5B2E-0429-CD75-2F8E-2F2D18AC55EF}"/>
          </ac:graphicFrameMkLst>
        </pc:graphicFrameChg>
        <pc:picChg chg="del">
          <ac:chgData name="Sophie PRUVOST" userId="3a857817-5e63-40cb-af04-d4bff72ce1b8" providerId="ADAL" clId="{BB4EAA2C-8C1D-45E1-A856-8CCC99500CF5}" dt="2026-03-24T17:37:29.230" v="148" actId="478"/>
          <ac:picMkLst>
            <pc:docMk/>
            <pc:sldMk cId="372301601" sldId="430"/>
            <ac:picMk id="5" creationId="{0E520DEB-4480-D18B-ED95-66A62AEDC1FF}"/>
          </ac:picMkLst>
        </pc:picChg>
      </pc:sldChg>
      <pc:sldChg chg="addSp delSp modSp mod ord modClrScheme modAnim chgLayout">
        <pc:chgData name="Sophie PRUVOST" userId="3a857817-5e63-40cb-af04-d4bff72ce1b8" providerId="ADAL" clId="{BB4EAA2C-8C1D-45E1-A856-8CCC99500CF5}" dt="2026-03-25T19:24:18.339" v="3943" actId="1076"/>
        <pc:sldMkLst>
          <pc:docMk/>
          <pc:sldMk cId="4098249068" sldId="431"/>
        </pc:sldMkLst>
        <pc:spChg chg="add del mod">
          <ac:chgData name="Sophie PRUVOST" userId="3a857817-5e63-40cb-af04-d4bff72ce1b8" providerId="ADAL" clId="{BB4EAA2C-8C1D-45E1-A856-8CCC99500CF5}" dt="2026-03-25T19:18:00.867" v="3893" actId="478"/>
          <ac:spMkLst>
            <pc:docMk/>
            <pc:sldMk cId="4098249068" sldId="431"/>
            <ac:spMk id="3" creationId="{0E10D688-4544-BBE3-E629-E4F1D4151B8C}"/>
          </ac:spMkLst>
        </pc:spChg>
        <pc:spChg chg="del mod">
          <ac:chgData name="Sophie PRUVOST" userId="3a857817-5e63-40cb-af04-d4bff72ce1b8" providerId="ADAL" clId="{BB4EAA2C-8C1D-45E1-A856-8CCC99500CF5}" dt="2026-03-24T18:09:56.805" v="397" actId="478"/>
          <ac:spMkLst>
            <pc:docMk/>
            <pc:sldMk cId="4098249068" sldId="431"/>
            <ac:spMk id="3" creationId="{143D687B-0654-35E3-BAE5-1A54BA96E5D1}"/>
          </ac:spMkLst>
        </pc:spChg>
        <pc:spChg chg="mod">
          <ac:chgData name="Sophie PRUVOST" userId="3a857817-5e63-40cb-af04-d4bff72ce1b8" providerId="ADAL" clId="{BB4EAA2C-8C1D-45E1-A856-8CCC99500CF5}" dt="2026-03-25T19:18:36.620" v="3902" actId="5793"/>
          <ac:spMkLst>
            <pc:docMk/>
            <pc:sldMk cId="4098249068" sldId="431"/>
            <ac:spMk id="4" creationId="{807AF9F9-A507-55C2-7346-3148B3D0910C}"/>
          </ac:spMkLst>
        </pc:spChg>
        <pc:spChg chg="add mod">
          <ac:chgData name="Sophie PRUVOST" userId="3a857817-5e63-40cb-af04-d4bff72ce1b8" providerId="ADAL" clId="{BB4EAA2C-8C1D-45E1-A856-8CCC99500CF5}" dt="2026-03-25T19:23:46.147" v="3942" actId="20577"/>
          <ac:spMkLst>
            <pc:docMk/>
            <pc:sldMk cId="4098249068" sldId="431"/>
            <ac:spMk id="6" creationId="{A2B6CF21-18EE-1289-D002-4CD741DA548C}"/>
          </ac:spMkLst>
        </pc:spChg>
        <pc:spChg chg="add mod">
          <ac:chgData name="Sophie PRUVOST" userId="3a857817-5e63-40cb-af04-d4bff72ce1b8" providerId="ADAL" clId="{BB4EAA2C-8C1D-45E1-A856-8CCC99500CF5}" dt="2026-03-25T19:19:23.717" v="3911" actId="14100"/>
          <ac:spMkLst>
            <pc:docMk/>
            <pc:sldMk cId="4098249068" sldId="431"/>
            <ac:spMk id="8" creationId="{C9DD911D-47F4-CA3E-EE05-C0D00188DAB0}"/>
          </ac:spMkLst>
        </pc:spChg>
        <pc:spChg chg="add mod">
          <ac:chgData name="Sophie PRUVOST" userId="3a857817-5e63-40cb-af04-d4bff72ce1b8" providerId="ADAL" clId="{BB4EAA2C-8C1D-45E1-A856-8CCC99500CF5}" dt="2026-03-25T19:20:18.947" v="3920" actId="1076"/>
          <ac:spMkLst>
            <pc:docMk/>
            <pc:sldMk cId="4098249068" sldId="431"/>
            <ac:spMk id="10" creationId="{5420CA0C-A284-D9E7-AFA6-B7460C88F80D}"/>
          </ac:spMkLst>
        </pc:spChg>
        <pc:spChg chg="add mod">
          <ac:chgData name="Sophie PRUVOST" userId="3a857817-5e63-40cb-af04-d4bff72ce1b8" providerId="ADAL" clId="{BB4EAA2C-8C1D-45E1-A856-8CCC99500CF5}" dt="2026-03-25T19:24:18.339" v="3943" actId="1076"/>
          <ac:spMkLst>
            <pc:docMk/>
            <pc:sldMk cId="4098249068" sldId="431"/>
            <ac:spMk id="12" creationId="{6AAB2C0F-5FA9-2A68-CFE6-84519E769A26}"/>
          </ac:spMkLst>
        </pc:spChg>
        <pc:spChg chg="add mod">
          <ac:chgData name="Sophie PRUVOST" userId="3a857817-5e63-40cb-af04-d4bff72ce1b8" providerId="ADAL" clId="{BB4EAA2C-8C1D-45E1-A856-8CCC99500CF5}" dt="2026-03-25T19:20:07.359" v="3919" actId="1076"/>
          <ac:spMkLst>
            <pc:docMk/>
            <pc:sldMk cId="4098249068" sldId="431"/>
            <ac:spMk id="14" creationId="{D36EB4DA-A241-6CE1-3B1E-985DD4F693A9}"/>
          </ac:spMkLst>
        </pc:spChg>
        <pc:graphicFrameChg chg="add del mod modGraphic">
          <ac:chgData name="Sophie PRUVOST" userId="3a857817-5e63-40cb-af04-d4bff72ce1b8" providerId="ADAL" clId="{BB4EAA2C-8C1D-45E1-A856-8CCC99500CF5}" dt="2026-03-25T15:05:54.283" v="2564" actId="478"/>
          <ac:graphicFrameMkLst>
            <pc:docMk/>
            <pc:sldMk cId="4098249068" sldId="431"/>
            <ac:graphicFrameMk id="2" creationId="{EC41B6D1-2E6F-DE34-4A38-BFAAB9982242}"/>
          </ac:graphicFrameMkLst>
        </pc:graphicFrameChg>
        <pc:picChg chg="del">
          <ac:chgData name="Sophie PRUVOST" userId="3a857817-5e63-40cb-af04-d4bff72ce1b8" providerId="ADAL" clId="{BB4EAA2C-8C1D-45E1-A856-8CCC99500CF5}" dt="2026-03-24T18:09:26.150" v="382" actId="478"/>
          <ac:picMkLst>
            <pc:docMk/>
            <pc:sldMk cId="4098249068" sldId="431"/>
            <ac:picMk id="5" creationId="{D72D992A-359F-95E0-987E-047ECCC91741}"/>
          </ac:picMkLst>
        </pc:picChg>
      </pc:sldChg>
      <pc:sldChg chg="modSp del">
        <pc:chgData name="Sophie PRUVOST" userId="3a857817-5e63-40cb-af04-d4bff72ce1b8" providerId="ADAL" clId="{BB4EAA2C-8C1D-45E1-A856-8CCC99500CF5}" dt="2026-03-25T20:05:33.479" v="4546" actId="2696"/>
        <pc:sldMkLst>
          <pc:docMk/>
          <pc:sldMk cId="1746997653" sldId="432"/>
        </pc:sldMkLst>
        <pc:spChg chg="mod">
          <ac:chgData name="Sophie PRUVOST" userId="3a857817-5e63-40cb-af04-d4bff72ce1b8" providerId="ADAL" clId="{BB4EAA2C-8C1D-45E1-A856-8CCC99500CF5}" dt="2026-03-24T17:40:38.748" v="289"/>
          <ac:spMkLst>
            <pc:docMk/>
            <pc:sldMk cId="1746997653" sldId="432"/>
            <ac:spMk id="2" creationId="{CF5968A3-8408-0A27-0E21-9AE6FAF8F277}"/>
          </ac:spMkLst>
        </pc:spChg>
      </pc:sldChg>
      <pc:sldChg chg="del">
        <pc:chgData name="Sophie PRUVOST" userId="3a857817-5e63-40cb-af04-d4bff72ce1b8" providerId="ADAL" clId="{BB4EAA2C-8C1D-45E1-A856-8CCC99500CF5}" dt="2026-03-24T17:40:21.806" v="288" actId="47"/>
        <pc:sldMkLst>
          <pc:docMk/>
          <pc:sldMk cId="1768561667" sldId="434"/>
        </pc:sldMkLst>
      </pc:sldChg>
      <pc:sldChg chg="del">
        <pc:chgData name="Sophie PRUVOST" userId="3a857817-5e63-40cb-af04-d4bff72ce1b8" providerId="ADAL" clId="{BB4EAA2C-8C1D-45E1-A856-8CCC99500CF5}" dt="2026-03-24T17:49:32.029" v="311" actId="47"/>
        <pc:sldMkLst>
          <pc:docMk/>
          <pc:sldMk cId="3730850771" sldId="435"/>
        </pc:sldMkLst>
      </pc:sldChg>
      <pc:sldChg chg="del">
        <pc:chgData name="Sophie PRUVOST" userId="3a857817-5e63-40cb-af04-d4bff72ce1b8" providerId="ADAL" clId="{BB4EAA2C-8C1D-45E1-A856-8CCC99500CF5}" dt="2026-03-24T17:49:32.029" v="311" actId="47"/>
        <pc:sldMkLst>
          <pc:docMk/>
          <pc:sldMk cId="3958838730" sldId="436"/>
        </pc:sldMkLst>
      </pc:sldChg>
      <pc:sldChg chg="addSp delSp modSp mod modClrScheme modAnim chgLayout modNotesTx">
        <pc:chgData name="Sophie PRUVOST" userId="3a857817-5e63-40cb-af04-d4bff72ce1b8" providerId="ADAL" clId="{BB4EAA2C-8C1D-45E1-A856-8CCC99500CF5}" dt="2026-03-25T19:46:47.449" v="4223"/>
        <pc:sldMkLst>
          <pc:docMk/>
          <pc:sldMk cId="214812590" sldId="437"/>
        </pc:sldMkLst>
        <pc:spChg chg="add mod">
          <ac:chgData name="Sophie PRUVOST" userId="3a857817-5e63-40cb-af04-d4bff72ce1b8" providerId="ADAL" clId="{BB4EAA2C-8C1D-45E1-A856-8CCC99500CF5}" dt="2026-03-25T19:46:04.422" v="4218" actId="207"/>
          <ac:spMkLst>
            <pc:docMk/>
            <pc:sldMk cId="214812590" sldId="437"/>
            <ac:spMk id="3" creationId="{C09F0B7F-DC04-016E-A7CB-FA72420AE196}"/>
          </ac:spMkLst>
        </pc:spChg>
        <pc:spChg chg="del mod">
          <ac:chgData name="Sophie PRUVOST" userId="3a857817-5e63-40cb-af04-d4bff72ce1b8" providerId="ADAL" clId="{BB4EAA2C-8C1D-45E1-A856-8CCC99500CF5}" dt="2026-03-24T18:07:09.479" v="380" actId="478"/>
          <ac:spMkLst>
            <pc:docMk/>
            <pc:sldMk cId="214812590" sldId="437"/>
            <ac:spMk id="3" creationId="{F49D7B9B-6E4C-FE02-17C7-B0B33E031FCD}"/>
          </ac:spMkLst>
        </pc:spChg>
        <pc:spChg chg="del mod">
          <ac:chgData name="Sophie PRUVOST" userId="3a857817-5e63-40cb-af04-d4bff72ce1b8" providerId="ADAL" clId="{BB4EAA2C-8C1D-45E1-A856-8CCC99500CF5}" dt="2026-03-25T19:28:54.548" v="3986" actId="478"/>
          <ac:spMkLst>
            <pc:docMk/>
            <pc:sldMk cId="214812590" sldId="437"/>
            <ac:spMk id="4" creationId="{FB8351A1-32FF-DE2C-7791-6017C52A2B13}"/>
          </ac:spMkLst>
        </pc:spChg>
        <pc:graphicFrameChg chg="add mod modGraphic">
          <ac:chgData name="Sophie PRUVOST" userId="3a857817-5e63-40cb-af04-d4bff72ce1b8" providerId="ADAL" clId="{BB4EAA2C-8C1D-45E1-A856-8CCC99500CF5}" dt="2026-03-25T19:45:09.970" v="4206" actId="465"/>
          <ac:graphicFrameMkLst>
            <pc:docMk/>
            <pc:sldMk cId="214812590" sldId="437"/>
            <ac:graphicFrameMk id="2" creationId="{A13C3E8B-0D42-4184-DEC3-B3D4BB74E113}"/>
          </ac:graphicFrameMkLst>
        </pc:graphicFrameChg>
        <pc:graphicFrameChg chg="add mod modGraphic">
          <ac:chgData name="Sophie PRUVOST" userId="3a857817-5e63-40cb-af04-d4bff72ce1b8" providerId="ADAL" clId="{BB4EAA2C-8C1D-45E1-A856-8CCC99500CF5}" dt="2026-03-25T19:42:37.455" v="4122" actId="1076"/>
          <ac:graphicFrameMkLst>
            <pc:docMk/>
            <pc:sldMk cId="214812590" sldId="437"/>
            <ac:graphicFrameMk id="5" creationId="{A2733D83-DEB5-9C6C-BAEA-556C090ABBDF}"/>
          </ac:graphicFrameMkLst>
        </pc:graphicFrameChg>
        <pc:graphicFrameChg chg="add mod modGraphic">
          <ac:chgData name="Sophie PRUVOST" userId="3a857817-5e63-40cb-af04-d4bff72ce1b8" providerId="ADAL" clId="{BB4EAA2C-8C1D-45E1-A856-8CCC99500CF5}" dt="2026-03-25T19:45:09.970" v="4206" actId="465"/>
          <ac:graphicFrameMkLst>
            <pc:docMk/>
            <pc:sldMk cId="214812590" sldId="437"/>
            <ac:graphicFrameMk id="6" creationId="{3685A392-149F-07E0-94CB-CE3D94C610FD}"/>
          </ac:graphicFrameMkLst>
        </pc:graphicFrameChg>
        <pc:graphicFrameChg chg="add mod modGraphic">
          <ac:chgData name="Sophie PRUVOST" userId="3a857817-5e63-40cb-af04-d4bff72ce1b8" providerId="ADAL" clId="{BB4EAA2C-8C1D-45E1-A856-8CCC99500CF5}" dt="2026-03-25T19:45:09.970" v="4206" actId="465"/>
          <ac:graphicFrameMkLst>
            <pc:docMk/>
            <pc:sldMk cId="214812590" sldId="437"/>
            <ac:graphicFrameMk id="7" creationId="{FEF11012-52D6-5111-3766-90BA5278E41C}"/>
          </ac:graphicFrameMkLst>
        </pc:graphicFrameChg>
        <pc:graphicFrameChg chg="add mod modGraphic">
          <ac:chgData name="Sophie PRUVOST" userId="3a857817-5e63-40cb-af04-d4bff72ce1b8" providerId="ADAL" clId="{BB4EAA2C-8C1D-45E1-A856-8CCC99500CF5}" dt="2026-03-25T19:45:39.857" v="4216" actId="5793"/>
          <ac:graphicFrameMkLst>
            <pc:docMk/>
            <pc:sldMk cId="214812590" sldId="437"/>
            <ac:graphicFrameMk id="8" creationId="{25882746-8E92-5132-6A74-411CF258AA56}"/>
          </ac:graphicFrameMkLst>
        </pc:graphicFrameChg>
        <pc:graphicFrameChg chg="add del mod modGraphic">
          <ac:chgData name="Sophie PRUVOST" userId="3a857817-5e63-40cb-af04-d4bff72ce1b8" providerId="ADAL" clId="{BB4EAA2C-8C1D-45E1-A856-8CCC99500CF5}" dt="2026-03-25T19:41:17.152" v="4114" actId="478"/>
          <ac:graphicFrameMkLst>
            <pc:docMk/>
            <pc:sldMk cId="214812590" sldId="437"/>
            <ac:graphicFrameMk id="9" creationId="{33413A9C-DE77-B0BD-A633-CC743569F7FA}"/>
          </ac:graphicFrameMkLst>
        </pc:graphicFrameChg>
        <pc:picChg chg="del">
          <ac:chgData name="Sophie PRUVOST" userId="3a857817-5e63-40cb-af04-d4bff72ce1b8" providerId="ADAL" clId="{BB4EAA2C-8C1D-45E1-A856-8CCC99500CF5}" dt="2026-03-24T17:37:58.225" v="153" actId="478"/>
          <ac:picMkLst>
            <pc:docMk/>
            <pc:sldMk cId="214812590" sldId="437"/>
            <ac:picMk id="5" creationId="{47FFA9F2-9BBF-3629-E51E-BD80AE08EFA1}"/>
          </ac:picMkLst>
        </pc:picChg>
      </pc:sldChg>
      <pc:sldChg chg="addSp delSp modSp mod modNotesTx">
        <pc:chgData name="Sophie PRUVOST" userId="3a857817-5e63-40cb-af04-d4bff72ce1b8" providerId="ADAL" clId="{BB4EAA2C-8C1D-45E1-A856-8CCC99500CF5}" dt="2026-03-25T20:08:29.572" v="4564" actId="20577"/>
        <pc:sldMkLst>
          <pc:docMk/>
          <pc:sldMk cId="3536987323" sldId="438"/>
        </pc:sldMkLst>
        <pc:spChg chg="add mod">
          <ac:chgData name="Sophie PRUVOST" userId="3a857817-5e63-40cb-af04-d4bff72ce1b8" providerId="ADAL" clId="{BB4EAA2C-8C1D-45E1-A856-8CCC99500CF5}" dt="2026-03-25T19:59:36.138" v="4464" actId="1076"/>
          <ac:spMkLst>
            <pc:docMk/>
            <pc:sldMk cId="3536987323" sldId="438"/>
            <ac:spMk id="2" creationId="{36FCECEE-0E9D-47A6-7CF5-6DF59ECC6059}"/>
          </ac:spMkLst>
        </pc:spChg>
        <pc:spChg chg="del mod">
          <ac:chgData name="Sophie PRUVOST" userId="3a857817-5e63-40cb-af04-d4bff72ce1b8" providerId="ADAL" clId="{BB4EAA2C-8C1D-45E1-A856-8CCC99500CF5}" dt="2026-03-24T18:05:40.807" v="377" actId="478"/>
          <ac:spMkLst>
            <pc:docMk/>
            <pc:sldMk cId="3536987323" sldId="438"/>
            <ac:spMk id="3" creationId="{69F341CA-02BC-3F72-8E75-5E07548CCFA4}"/>
          </ac:spMkLst>
        </pc:spChg>
        <pc:spChg chg="add mod">
          <ac:chgData name="Sophie PRUVOST" userId="3a857817-5e63-40cb-af04-d4bff72ce1b8" providerId="ADAL" clId="{BB4EAA2C-8C1D-45E1-A856-8CCC99500CF5}" dt="2026-03-25T19:59:36.138" v="4464" actId="1076"/>
          <ac:spMkLst>
            <pc:docMk/>
            <pc:sldMk cId="3536987323" sldId="438"/>
            <ac:spMk id="3" creationId="{BEDB0D09-56D9-C8A7-6D1F-6B6522093FAF}"/>
          </ac:spMkLst>
        </pc:spChg>
        <pc:spChg chg="mod">
          <ac:chgData name="Sophie PRUVOST" userId="3a857817-5e63-40cb-af04-d4bff72ce1b8" providerId="ADAL" clId="{BB4EAA2C-8C1D-45E1-A856-8CCC99500CF5}" dt="2026-03-24T17:39:30.261" v="278" actId="20577"/>
          <ac:spMkLst>
            <pc:docMk/>
            <pc:sldMk cId="3536987323" sldId="438"/>
            <ac:spMk id="4" creationId="{C4A61E4D-6562-4AFD-B608-026C7F0FCBA8}"/>
          </ac:spMkLst>
        </pc:spChg>
        <pc:spChg chg="add mod">
          <ac:chgData name="Sophie PRUVOST" userId="3a857817-5e63-40cb-af04-d4bff72ce1b8" providerId="ADAL" clId="{BB4EAA2C-8C1D-45E1-A856-8CCC99500CF5}" dt="2026-03-25T19:59:36.138" v="4464" actId="1076"/>
          <ac:spMkLst>
            <pc:docMk/>
            <pc:sldMk cId="3536987323" sldId="438"/>
            <ac:spMk id="6" creationId="{CDB7787A-F6CD-BB0F-F96E-3F7EA7C8045D}"/>
          </ac:spMkLst>
        </pc:spChg>
        <pc:spChg chg="add mod">
          <ac:chgData name="Sophie PRUVOST" userId="3a857817-5e63-40cb-af04-d4bff72ce1b8" providerId="ADAL" clId="{BB4EAA2C-8C1D-45E1-A856-8CCC99500CF5}" dt="2026-03-25T19:59:43.238" v="4465" actId="1076"/>
          <ac:spMkLst>
            <pc:docMk/>
            <pc:sldMk cId="3536987323" sldId="438"/>
            <ac:spMk id="7" creationId="{18C4055B-EB96-8B18-8EAE-36967B16815D}"/>
          </ac:spMkLst>
        </pc:spChg>
        <pc:spChg chg="add mod">
          <ac:chgData name="Sophie PRUVOST" userId="3a857817-5e63-40cb-af04-d4bff72ce1b8" providerId="ADAL" clId="{BB4EAA2C-8C1D-45E1-A856-8CCC99500CF5}" dt="2026-03-25T19:59:21.899" v="4463" actId="12789"/>
          <ac:spMkLst>
            <pc:docMk/>
            <pc:sldMk cId="3536987323" sldId="438"/>
            <ac:spMk id="8" creationId="{7C33811B-193E-51A1-2D3B-15D8A6C37B5E}"/>
          </ac:spMkLst>
        </pc:spChg>
        <pc:spChg chg="add mod">
          <ac:chgData name="Sophie PRUVOST" userId="3a857817-5e63-40cb-af04-d4bff72ce1b8" providerId="ADAL" clId="{BB4EAA2C-8C1D-45E1-A856-8CCC99500CF5}" dt="2026-03-25T19:59:46.671" v="4466" actId="1076"/>
          <ac:spMkLst>
            <pc:docMk/>
            <pc:sldMk cId="3536987323" sldId="438"/>
            <ac:spMk id="9" creationId="{22474FE3-4551-C791-0D91-0BBD23804843}"/>
          </ac:spMkLst>
        </pc:spChg>
        <pc:grpChg chg="del">
          <ac:chgData name="Sophie PRUVOST" userId="3a857817-5e63-40cb-af04-d4bff72ce1b8" providerId="ADAL" clId="{BB4EAA2C-8C1D-45E1-A856-8CCC99500CF5}" dt="2026-03-24T17:39:38.431" v="285" actId="478"/>
          <ac:grpSpMkLst>
            <pc:docMk/>
            <pc:sldMk cId="3536987323" sldId="438"/>
            <ac:grpSpMk id="2" creationId="{122BD5B3-096F-C9DD-60D4-9C719E6F44B8}"/>
          </ac:grpSpMkLst>
        </pc:grpChg>
        <pc:graphicFrameChg chg="add del mod modGraphic">
          <ac:chgData name="Sophie PRUVOST" userId="3a857817-5e63-40cb-af04-d4bff72ce1b8" providerId="ADAL" clId="{BB4EAA2C-8C1D-45E1-A856-8CCC99500CF5}" dt="2026-03-25T19:58:53.772" v="4459" actId="478"/>
          <ac:graphicFrameMkLst>
            <pc:docMk/>
            <pc:sldMk cId="3536987323" sldId="438"/>
            <ac:graphicFrameMk id="5" creationId="{2EE2A171-F31C-DCEC-DA5B-626C6439C612}"/>
          </ac:graphicFrameMkLst>
        </pc:graphicFrameChg>
      </pc:sldChg>
      <pc:sldChg chg="addSp delSp modSp mod modClrScheme chgLayout">
        <pc:chgData name="Sophie PRUVOST" userId="3a857817-5e63-40cb-af04-d4bff72ce1b8" providerId="ADAL" clId="{BB4EAA2C-8C1D-45E1-A856-8CCC99500CF5}" dt="2026-03-25T20:03:58.686" v="4530" actId="1076"/>
        <pc:sldMkLst>
          <pc:docMk/>
          <pc:sldMk cId="3965421161" sldId="439"/>
        </pc:sldMkLst>
        <pc:spChg chg="del mod">
          <ac:chgData name="Sophie PRUVOST" userId="3a857817-5e63-40cb-af04-d4bff72ce1b8" providerId="ADAL" clId="{BB4EAA2C-8C1D-45E1-A856-8CCC99500CF5}" dt="2026-03-25T19:53:24.557" v="4292" actId="478"/>
          <ac:spMkLst>
            <pc:docMk/>
            <pc:sldMk cId="3965421161" sldId="439"/>
            <ac:spMk id="3" creationId="{8D2DFEA0-8FE4-0A08-6DF1-2A3B2D198072}"/>
          </ac:spMkLst>
        </pc:spChg>
        <pc:spChg chg="del mod">
          <ac:chgData name="Sophie PRUVOST" userId="3a857817-5e63-40cb-af04-d4bff72ce1b8" providerId="ADAL" clId="{BB4EAA2C-8C1D-45E1-A856-8CCC99500CF5}" dt="2026-03-25T19:53:40.846" v="4296" actId="478"/>
          <ac:spMkLst>
            <pc:docMk/>
            <pc:sldMk cId="3965421161" sldId="439"/>
            <ac:spMk id="4" creationId="{730E0136-880B-3535-FA92-C43E54776761}"/>
          </ac:spMkLst>
        </pc:spChg>
        <pc:spChg chg="add del mod">
          <ac:chgData name="Sophie PRUVOST" userId="3a857817-5e63-40cb-af04-d4bff72ce1b8" providerId="ADAL" clId="{BB4EAA2C-8C1D-45E1-A856-8CCC99500CF5}" dt="2026-03-25T20:01:13.323" v="4471" actId="478"/>
          <ac:spMkLst>
            <pc:docMk/>
            <pc:sldMk cId="3965421161" sldId="439"/>
            <ac:spMk id="5" creationId="{1A8ABAF6-3C2B-9189-2789-32574B7D7A58}"/>
          </ac:spMkLst>
        </pc:spChg>
        <pc:spChg chg="add mod">
          <ac:chgData name="Sophie PRUVOST" userId="3a857817-5e63-40cb-af04-d4bff72ce1b8" providerId="ADAL" clId="{BB4EAA2C-8C1D-45E1-A856-8CCC99500CF5}" dt="2026-03-25T20:03:17.823" v="4528" actId="5793"/>
          <ac:spMkLst>
            <pc:docMk/>
            <pc:sldMk cId="3965421161" sldId="439"/>
            <ac:spMk id="6" creationId="{3B349DB9-827A-CB6C-E8A2-4CCBAA72FB94}"/>
          </ac:spMkLst>
        </pc:spChg>
        <pc:spChg chg="add mod">
          <ac:chgData name="Sophie PRUVOST" userId="3a857817-5e63-40cb-af04-d4bff72ce1b8" providerId="ADAL" clId="{BB4EAA2C-8C1D-45E1-A856-8CCC99500CF5}" dt="2026-03-25T20:03:58.686" v="4530" actId="1076"/>
          <ac:spMkLst>
            <pc:docMk/>
            <pc:sldMk cId="3965421161" sldId="439"/>
            <ac:spMk id="7" creationId="{19AE55C7-1E6F-EB83-EB2E-48D2D7F448BF}"/>
          </ac:spMkLst>
        </pc:spChg>
        <pc:graphicFrameChg chg="add del mod">
          <ac:chgData name="Sophie PRUVOST" userId="3a857817-5e63-40cb-af04-d4bff72ce1b8" providerId="ADAL" clId="{BB4EAA2C-8C1D-45E1-A856-8CCC99500CF5}" dt="2026-03-25T19:53:24.557" v="4292" actId="478"/>
          <ac:graphicFrameMkLst>
            <pc:docMk/>
            <pc:sldMk cId="3965421161" sldId="439"/>
            <ac:graphicFrameMk id="2" creationId="{E5D868EA-D5A6-9781-C6FA-382208FF28BA}"/>
          </ac:graphicFrameMkLst>
        </pc:graphicFrameChg>
      </pc:sldChg>
      <pc:sldChg chg="addSp delSp modSp add mod">
        <pc:chgData name="Sophie PRUVOST" userId="3a857817-5e63-40cb-af04-d4bff72ce1b8" providerId="ADAL" clId="{BB4EAA2C-8C1D-45E1-A856-8CCC99500CF5}" dt="2026-03-25T20:17:55.626" v="4844" actId="20577"/>
        <pc:sldMkLst>
          <pc:docMk/>
          <pc:sldMk cId="3084894896" sldId="440"/>
        </pc:sldMkLst>
        <pc:spChg chg="del mod">
          <ac:chgData name="Sophie PRUVOST" userId="3a857817-5e63-40cb-af04-d4bff72ce1b8" providerId="ADAL" clId="{BB4EAA2C-8C1D-45E1-A856-8CCC99500CF5}" dt="2026-03-25T20:06:05.255" v="4562" actId="478"/>
          <ac:spMkLst>
            <pc:docMk/>
            <pc:sldMk cId="3084894896" sldId="440"/>
            <ac:spMk id="2" creationId="{7F0482BF-794F-E837-304E-040D98E9CEC3}"/>
          </ac:spMkLst>
        </pc:spChg>
        <pc:spChg chg="add del mod">
          <ac:chgData name="Sophie PRUVOST" userId="3a857817-5e63-40cb-af04-d4bff72ce1b8" providerId="ADAL" clId="{BB4EAA2C-8C1D-45E1-A856-8CCC99500CF5}" dt="2026-03-25T20:16:47.397" v="4802" actId="400"/>
          <ac:spMkLst>
            <pc:docMk/>
            <pc:sldMk cId="3084894896" sldId="440"/>
            <ac:spMk id="3" creationId="{03C69316-8F9B-4719-936F-EAA5ED85E454}"/>
          </ac:spMkLst>
        </pc:spChg>
        <pc:spChg chg="mod">
          <ac:chgData name="Sophie PRUVOST" userId="3a857817-5e63-40cb-af04-d4bff72ce1b8" providerId="ADAL" clId="{BB4EAA2C-8C1D-45E1-A856-8CCC99500CF5}" dt="2026-03-25T20:16:08.566" v="4745" actId="20577"/>
          <ac:spMkLst>
            <pc:docMk/>
            <pc:sldMk cId="3084894896" sldId="440"/>
            <ac:spMk id="4" creationId="{0942F55C-463B-DAF6-1A05-5DD4A0D56EC4}"/>
          </ac:spMkLst>
        </pc:spChg>
        <pc:spChg chg="mod">
          <ac:chgData name="Sophie PRUVOST" userId="3a857817-5e63-40cb-af04-d4bff72ce1b8" providerId="ADAL" clId="{BB4EAA2C-8C1D-45E1-A856-8CCC99500CF5}" dt="2026-03-25T20:11:01.393" v="4684" actId="1076"/>
          <ac:spMkLst>
            <pc:docMk/>
            <pc:sldMk cId="3084894896" sldId="440"/>
            <ac:spMk id="6" creationId="{647BE839-733B-ED42-5519-046185A60786}"/>
          </ac:spMkLst>
        </pc:spChg>
        <pc:spChg chg="mod">
          <ac:chgData name="Sophie PRUVOST" userId="3a857817-5e63-40cb-af04-d4bff72ce1b8" providerId="ADAL" clId="{BB4EAA2C-8C1D-45E1-A856-8CCC99500CF5}" dt="2026-03-25T20:15:19.215" v="4721" actId="113"/>
          <ac:spMkLst>
            <pc:docMk/>
            <pc:sldMk cId="3084894896" sldId="440"/>
            <ac:spMk id="7" creationId="{EEDB5624-11E7-0442-32C0-4C6F50F3C4E4}"/>
          </ac:spMkLst>
        </pc:spChg>
        <pc:spChg chg="del">
          <ac:chgData name="Sophie PRUVOST" userId="3a857817-5e63-40cb-af04-d4bff72ce1b8" providerId="ADAL" clId="{BB4EAA2C-8C1D-45E1-A856-8CCC99500CF5}" dt="2026-03-25T20:10:47.667" v="4682" actId="478"/>
          <ac:spMkLst>
            <pc:docMk/>
            <pc:sldMk cId="3084894896" sldId="440"/>
            <ac:spMk id="8" creationId="{5970A361-E6C6-0EBC-4F58-BEDFECFBB6EB}"/>
          </ac:spMkLst>
        </pc:spChg>
        <pc:spChg chg="add del">
          <ac:chgData name="Sophie PRUVOST" userId="3a857817-5e63-40cb-af04-d4bff72ce1b8" providerId="ADAL" clId="{BB4EAA2C-8C1D-45E1-A856-8CCC99500CF5}" dt="2026-03-25T20:05:43.982" v="4548" actId="22"/>
          <ac:spMkLst>
            <pc:docMk/>
            <pc:sldMk cId="3084894896" sldId="440"/>
            <ac:spMk id="9" creationId="{DBCC0193-D070-95D9-A013-FE86331A20D0}"/>
          </ac:spMkLst>
        </pc:spChg>
        <pc:spChg chg="add mod">
          <ac:chgData name="Sophie PRUVOST" userId="3a857817-5e63-40cb-af04-d4bff72ce1b8" providerId="ADAL" clId="{BB4EAA2C-8C1D-45E1-A856-8CCC99500CF5}" dt="2026-03-25T20:06:11.404" v="4563" actId="1076"/>
          <ac:spMkLst>
            <pc:docMk/>
            <pc:sldMk cId="3084894896" sldId="440"/>
            <ac:spMk id="10" creationId="{DC4D0216-C284-B69C-EC90-7FC2D5120BD2}"/>
          </ac:spMkLst>
        </pc:spChg>
        <pc:spChg chg="add mod">
          <ac:chgData name="Sophie PRUVOST" userId="3a857817-5e63-40cb-af04-d4bff72ce1b8" providerId="ADAL" clId="{BB4EAA2C-8C1D-45E1-A856-8CCC99500CF5}" dt="2026-03-25T20:16:24.075" v="4746" actId="1076"/>
          <ac:spMkLst>
            <pc:docMk/>
            <pc:sldMk cId="3084894896" sldId="440"/>
            <ac:spMk id="11" creationId="{B6531413-3106-8FBE-0EBC-213F8941086C}"/>
          </ac:spMkLst>
        </pc:spChg>
        <pc:spChg chg="add mod">
          <ac:chgData name="Sophie PRUVOST" userId="3a857817-5e63-40cb-af04-d4bff72ce1b8" providerId="ADAL" clId="{BB4EAA2C-8C1D-45E1-A856-8CCC99500CF5}" dt="2026-03-25T20:17:55.626" v="4844" actId="20577"/>
          <ac:spMkLst>
            <pc:docMk/>
            <pc:sldMk cId="3084894896" sldId="440"/>
            <ac:spMk id="12" creationId="{D8DCD3F0-59EF-AD61-DF6B-89BD1EFD8731}"/>
          </ac:spMkLst>
        </pc:spChg>
      </pc:sldChg>
      <pc:sldChg chg="addSp modSp add mod modClrScheme modAnim chgLayout modNotesTx">
        <pc:chgData name="Sophie PRUVOST" userId="3a857817-5e63-40cb-af04-d4bff72ce1b8" providerId="ADAL" clId="{BB4EAA2C-8C1D-45E1-A856-8CCC99500CF5}" dt="2026-03-25T20:35:40.999" v="4846"/>
        <pc:sldMkLst>
          <pc:docMk/>
          <pc:sldMk cId="3165547324" sldId="441"/>
        </pc:sldMkLst>
        <pc:spChg chg="mod">
          <ac:chgData name="Sophie PRUVOST" userId="3a857817-5e63-40cb-af04-d4bff72ce1b8" providerId="ADAL" clId="{BB4EAA2C-8C1D-45E1-A856-8CCC99500CF5}" dt="2026-03-25T19:03:12.987" v="3845" actId="164"/>
          <ac:spMkLst>
            <pc:docMk/>
            <pc:sldMk cId="3165547324" sldId="441"/>
            <ac:spMk id="2" creationId="{763361DB-6F8C-67A5-2A90-4644D0315D9B}"/>
          </ac:spMkLst>
        </pc:spChg>
        <pc:spChg chg="add mod">
          <ac:chgData name="Sophie PRUVOST" userId="3a857817-5e63-40cb-af04-d4bff72ce1b8" providerId="ADAL" clId="{BB4EAA2C-8C1D-45E1-A856-8CCC99500CF5}" dt="2026-03-25T20:35:35.154" v="4845" actId="164"/>
          <ac:spMkLst>
            <pc:docMk/>
            <pc:sldMk cId="3165547324" sldId="441"/>
            <ac:spMk id="3" creationId="{08BF8CDF-5412-772D-65A8-07FC11870469}"/>
          </ac:spMkLst>
        </pc:spChg>
        <pc:spChg chg="mod">
          <ac:chgData name="Sophie PRUVOST" userId="3a857817-5e63-40cb-af04-d4bff72ce1b8" providerId="ADAL" clId="{BB4EAA2C-8C1D-45E1-A856-8CCC99500CF5}" dt="2026-03-25T19:00:40.093" v="3816" actId="207"/>
          <ac:spMkLst>
            <pc:docMk/>
            <pc:sldMk cId="3165547324" sldId="441"/>
            <ac:spMk id="4" creationId="{DD36442D-00B4-2D06-14C0-8A2450857519}"/>
          </ac:spMkLst>
        </pc:spChg>
        <pc:spChg chg="mod">
          <ac:chgData name="Sophie PRUVOST" userId="3a857817-5e63-40cb-af04-d4bff72ce1b8" providerId="ADAL" clId="{BB4EAA2C-8C1D-45E1-A856-8CCC99500CF5}" dt="2026-03-25T19:07:44.037" v="3861" actId="1076"/>
          <ac:spMkLst>
            <pc:docMk/>
            <pc:sldMk cId="3165547324" sldId="441"/>
            <ac:spMk id="5" creationId="{B8B4F185-B99C-137F-2C95-99F067725D89}"/>
          </ac:spMkLst>
        </pc:spChg>
        <pc:spChg chg="add mod">
          <ac:chgData name="Sophie PRUVOST" userId="3a857817-5e63-40cb-af04-d4bff72ce1b8" providerId="ADAL" clId="{BB4EAA2C-8C1D-45E1-A856-8CCC99500CF5}" dt="2026-03-25T19:03:07.987" v="3844" actId="164"/>
          <ac:spMkLst>
            <pc:docMk/>
            <pc:sldMk cId="3165547324" sldId="441"/>
            <ac:spMk id="6" creationId="{308CD37B-BADA-9774-325A-CBEEFA28507B}"/>
          </ac:spMkLst>
        </pc:spChg>
        <pc:spChg chg="add mod ord">
          <ac:chgData name="Sophie PRUVOST" userId="3a857817-5e63-40cb-af04-d4bff72ce1b8" providerId="ADAL" clId="{BB4EAA2C-8C1D-45E1-A856-8CCC99500CF5}" dt="2026-03-25T19:03:07.987" v="3844" actId="164"/>
          <ac:spMkLst>
            <pc:docMk/>
            <pc:sldMk cId="3165547324" sldId="441"/>
            <ac:spMk id="7" creationId="{833CE1E4-11E4-21C0-9296-D00C206CDD42}"/>
          </ac:spMkLst>
        </pc:spChg>
        <pc:spChg chg="add mod ord">
          <ac:chgData name="Sophie PRUVOST" userId="3a857817-5e63-40cb-af04-d4bff72ce1b8" providerId="ADAL" clId="{BB4EAA2C-8C1D-45E1-A856-8CCC99500CF5}" dt="2026-03-25T19:03:12.987" v="3845" actId="164"/>
          <ac:spMkLst>
            <pc:docMk/>
            <pc:sldMk cId="3165547324" sldId="441"/>
            <ac:spMk id="8" creationId="{416D0140-6A33-0EF5-C1DC-24F0BCCAC07E}"/>
          </ac:spMkLst>
        </pc:spChg>
        <pc:spChg chg="add mod ord">
          <ac:chgData name="Sophie PRUVOST" userId="3a857817-5e63-40cb-af04-d4bff72ce1b8" providerId="ADAL" clId="{BB4EAA2C-8C1D-45E1-A856-8CCC99500CF5}" dt="2026-03-25T19:06:16.174" v="3851" actId="164"/>
          <ac:spMkLst>
            <pc:docMk/>
            <pc:sldMk cId="3165547324" sldId="441"/>
            <ac:spMk id="11" creationId="{EA1189EB-AFF8-EFE1-5280-68E22E0EFD15}"/>
          </ac:spMkLst>
        </pc:spChg>
        <pc:spChg chg="add mod ord">
          <ac:chgData name="Sophie PRUVOST" userId="3a857817-5e63-40cb-af04-d4bff72ce1b8" providerId="ADAL" clId="{BB4EAA2C-8C1D-45E1-A856-8CCC99500CF5}" dt="2026-03-25T20:35:35.154" v="4845" actId="164"/>
          <ac:spMkLst>
            <pc:docMk/>
            <pc:sldMk cId="3165547324" sldId="441"/>
            <ac:spMk id="13" creationId="{0B5E99B6-9983-C854-5210-4CA85D0D647B}"/>
          </ac:spMkLst>
        </pc:spChg>
        <pc:grpChg chg="add mod">
          <ac:chgData name="Sophie PRUVOST" userId="3a857817-5e63-40cb-af04-d4bff72ce1b8" providerId="ADAL" clId="{BB4EAA2C-8C1D-45E1-A856-8CCC99500CF5}" dt="2026-03-25T19:03:31.723" v="3846" actId="1076"/>
          <ac:grpSpMkLst>
            <pc:docMk/>
            <pc:sldMk cId="3165547324" sldId="441"/>
            <ac:grpSpMk id="9" creationId="{F809B79C-34E2-C252-7340-DAD9F8DCEFD1}"/>
          </ac:grpSpMkLst>
        </pc:grpChg>
        <pc:grpChg chg="add mod">
          <ac:chgData name="Sophie PRUVOST" userId="3a857817-5e63-40cb-af04-d4bff72ce1b8" providerId="ADAL" clId="{BB4EAA2C-8C1D-45E1-A856-8CCC99500CF5}" dt="2026-03-25T19:08:02.767" v="3862" actId="1076"/>
          <ac:grpSpMkLst>
            <pc:docMk/>
            <pc:sldMk cId="3165547324" sldId="441"/>
            <ac:grpSpMk id="10" creationId="{2BBA5959-1EC4-F953-8BBB-3F3BE38F8AAE}"/>
          </ac:grpSpMkLst>
        </pc:grpChg>
        <pc:grpChg chg="add mod">
          <ac:chgData name="Sophie PRUVOST" userId="3a857817-5e63-40cb-af04-d4bff72ce1b8" providerId="ADAL" clId="{BB4EAA2C-8C1D-45E1-A856-8CCC99500CF5}" dt="2026-03-25T19:07:32.198" v="3860" actId="14100"/>
          <ac:grpSpMkLst>
            <pc:docMk/>
            <pc:sldMk cId="3165547324" sldId="441"/>
            <ac:grpSpMk id="12" creationId="{1D3844F9-A9BE-B87F-E16B-80DD9BFB559F}"/>
          </ac:grpSpMkLst>
        </pc:grpChg>
        <pc:grpChg chg="add mod">
          <ac:chgData name="Sophie PRUVOST" userId="3a857817-5e63-40cb-af04-d4bff72ce1b8" providerId="ADAL" clId="{BB4EAA2C-8C1D-45E1-A856-8CCC99500CF5}" dt="2026-03-25T20:35:35.154" v="4845" actId="164"/>
          <ac:grpSpMkLst>
            <pc:docMk/>
            <pc:sldMk cId="3165547324" sldId="441"/>
            <ac:grpSpMk id="14" creationId="{0663E368-4CDF-73FA-7EF1-611149C16172}"/>
          </ac:grpSpMkLst>
        </pc:grpChg>
      </pc:sldChg>
      <pc:sldChg chg="delSp modSp add mod modAnim">
        <pc:chgData name="Sophie PRUVOST" userId="3a857817-5e63-40cb-af04-d4bff72ce1b8" providerId="ADAL" clId="{BB4EAA2C-8C1D-45E1-A856-8CCC99500CF5}" dt="2026-03-25T18:50:06.888" v="3619" actId="313"/>
        <pc:sldMkLst>
          <pc:docMk/>
          <pc:sldMk cId="2176088499" sldId="442"/>
        </pc:sldMkLst>
        <pc:spChg chg="mod">
          <ac:chgData name="Sophie PRUVOST" userId="3a857817-5e63-40cb-af04-d4bff72ce1b8" providerId="ADAL" clId="{BB4EAA2C-8C1D-45E1-A856-8CCC99500CF5}" dt="2026-03-25T18:32:31.789" v="3524" actId="5793"/>
          <ac:spMkLst>
            <pc:docMk/>
            <pc:sldMk cId="2176088499" sldId="442"/>
            <ac:spMk id="4" creationId="{8109463C-30B9-5103-9DA4-3D1E29FADFAA}"/>
          </ac:spMkLst>
        </pc:spChg>
        <pc:spChg chg="del">
          <ac:chgData name="Sophie PRUVOST" userId="3a857817-5e63-40cb-af04-d4bff72ce1b8" providerId="ADAL" clId="{BB4EAA2C-8C1D-45E1-A856-8CCC99500CF5}" dt="2026-03-25T18:27:34.944" v="3485" actId="478"/>
          <ac:spMkLst>
            <pc:docMk/>
            <pc:sldMk cId="2176088499" sldId="442"/>
            <ac:spMk id="6" creationId="{4888FE63-E33C-4D22-DE5C-67CF00FDFBDE}"/>
          </ac:spMkLst>
        </pc:spChg>
        <pc:spChg chg="del">
          <ac:chgData name="Sophie PRUVOST" userId="3a857817-5e63-40cb-af04-d4bff72ce1b8" providerId="ADAL" clId="{BB4EAA2C-8C1D-45E1-A856-8CCC99500CF5}" dt="2026-03-25T18:27:37.658" v="3486" actId="478"/>
          <ac:spMkLst>
            <pc:docMk/>
            <pc:sldMk cId="2176088499" sldId="442"/>
            <ac:spMk id="8" creationId="{AB5B0AAB-A890-DC1B-042B-F5309816781D}"/>
          </ac:spMkLst>
        </pc:spChg>
        <pc:spChg chg="del">
          <ac:chgData name="Sophie PRUVOST" userId="3a857817-5e63-40cb-af04-d4bff72ce1b8" providerId="ADAL" clId="{BB4EAA2C-8C1D-45E1-A856-8CCC99500CF5}" dt="2026-03-25T18:27:39.863" v="3487" actId="478"/>
          <ac:spMkLst>
            <pc:docMk/>
            <pc:sldMk cId="2176088499" sldId="442"/>
            <ac:spMk id="10" creationId="{B7FD0923-19BC-EBF0-9619-73BAC70E3926}"/>
          </ac:spMkLst>
        </pc:spChg>
        <pc:spChg chg="del mod">
          <ac:chgData name="Sophie PRUVOST" userId="3a857817-5e63-40cb-af04-d4bff72ce1b8" providerId="ADAL" clId="{BB4EAA2C-8C1D-45E1-A856-8CCC99500CF5}" dt="2026-03-25T18:27:42.399" v="3488" actId="478"/>
          <ac:spMkLst>
            <pc:docMk/>
            <pc:sldMk cId="2176088499" sldId="442"/>
            <ac:spMk id="12" creationId="{4A680A09-D2C5-F9A9-3A13-D94B9FDC2A4E}"/>
          </ac:spMkLst>
        </pc:spChg>
        <pc:spChg chg="mod">
          <ac:chgData name="Sophie PRUVOST" userId="3a857817-5e63-40cb-af04-d4bff72ce1b8" providerId="ADAL" clId="{BB4EAA2C-8C1D-45E1-A856-8CCC99500CF5}" dt="2026-03-25T18:50:06.888" v="3619" actId="313"/>
          <ac:spMkLst>
            <pc:docMk/>
            <pc:sldMk cId="2176088499" sldId="442"/>
            <ac:spMk id="15" creationId="{AB776ADA-84EA-951E-4B10-1CE9D38E569B}"/>
          </ac:spMkLst>
        </pc:spChg>
        <pc:spChg chg="mod">
          <ac:chgData name="Sophie PRUVOST" userId="3a857817-5e63-40cb-af04-d4bff72ce1b8" providerId="ADAL" clId="{BB4EAA2C-8C1D-45E1-A856-8CCC99500CF5}" dt="2026-03-25T18:28:59.398" v="3498" actId="465"/>
          <ac:spMkLst>
            <pc:docMk/>
            <pc:sldMk cId="2176088499" sldId="442"/>
            <ac:spMk id="16" creationId="{3B26401A-7D0E-29C2-7984-61BE5D43E022}"/>
          </ac:spMkLst>
        </pc:spChg>
        <pc:spChg chg="mod">
          <ac:chgData name="Sophie PRUVOST" userId="3a857817-5e63-40cb-af04-d4bff72ce1b8" providerId="ADAL" clId="{BB4EAA2C-8C1D-45E1-A856-8CCC99500CF5}" dt="2026-03-25T18:28:59.398" v="3498" actId="465"/>
          <ac:spMkLst>
            <pc:docMk/>
            <pc:sldMk cId="2176088499" sldId="442"/>
            <ac:spMk id="17" creationId="{0F911B60-9018-4A77-9A40-1949CD609958}"/>
          </ac:spMkLst>
        </pc:spChg>
        <pc:spChg chg="mod">
          <ac:chgData name="Sophie PRUVOST" userId="3a857817-5e63-40cb-af04-d4bff72ce1b8" providerId="ADAL" clId="{BB4EAA2C-8C1D-45E1-A856-8CCC99500CF5}" dt="2026-03-25T18:28:55.129" v="3497" actId="553"/>
          <ac:spMkLst>
            <pc:docMk/>
            <pc:sldMk cId="2176088499" sldId="442"/>
            <ac:spMk id="18" creationId="{A9DACB9D-50DD-A7F4-BE55-0CC4D274964E}"/>
          </ac:spMkLst>
        </pc:spChg>
      </pc:sldChg>
      <pc:sldChg chg="addSp delSp modSp new mod modClrScheme chgLayout">
        <pc:chgData name="Sophie PRUVOST" userId="3a857817-5e63-40cb-af04-d4bff72ce1b8" providerId="ADAL" clId="{BB4EAA2C-8C1D-45E1-A856-8CCC99500CF5}" dt="2026-03-25T20:05:25.440" v="4545" actId="1076"/>
        <pc:sldMkLst>
          <pc:docMk/>
          <pc:sldMk cId="3070454437" sldId="443"/>
        </pc:sldMkLst>
        <pc:spChg chg="add del mod">
          <ac:chgData name="Sophie PRUVOST" userId="3a857817-5e63-40cb-af04-d4bff72ce1b8" providerId="ADAL" clId="{BB4EAA2C-8C1D-45E1-A856-8CCC99500CF5}" dt="2026-03-25T20:04:29.571" v="4535"/>
          <ac:spMkLst>
            <pc:docMk/>
            <pc:sldMk cId="3070454437" sldId="443"/>
            <ac:spMk id="2" creationId="{4E8409EF-117B-EFF2-A7A2-CE55B032714E}"/>
          </ac:spMkLst>
        </pc:spChg>
        <pc:spChg chg="add mod">
          <ac:chgData name="Sophie PRUVOST" userId="3a857817-5e63-40cb-af04-d4bff72ce1b8" providerId="ADAL" clId="{BB4EAA2C-8C1D-45E1-A856-8CCC99500CF5}" dt="2026-03-25T20:05:25.440" v="4545" actId="1076"/>
          <ac:spMkLst>
            <pc:docMk/>
            <pc:sldMk cId="3070454437" sldId="443"/>
            <ac:spMk id="4" creationId="{50136A86-4553-0194-213A-EDE343478EDC}"/>
          </ac:spMkLst>
        </pc:spChg>
      </pc:sldChg>
      <pc:sldMasterChg chg="addSldLayout modSldLayout sldLayoutOrd">
        <pc:chgData name="Sophie PRUVOST" userId="3a857817-5e63-40cb-af04-d4bff72ce1b8" providerId="ADAL" clId="{BB4EAA2C-8C1D-45E1-A856-8CCC99500CF5}" dt="2026-03-24T17:04:48.718" v="23"/>
        <pc:sldMasterMkLst>
          <pc:docMk/>
          <pc:sldMasterMk cId="3481838701" sldId="2147483648"/>
        </pc:sldMasterMkLst>
        <pc:sldLayoutChg chg="addSp delSp modSp mod ord">
          <pc:chgData name="Sophie PRUVOST" userId="3a857817-5e63-40cb-af04-d4bff72ce1b8" providerId="ADAL" clId="{BB4EAA2C-8C1D-45E1-A856-8CCC99500CF5}" dt="2026-03-24T17:03:49.384" v="15" actId="21"/>
          <pc:sldLayoutMkLst>
            <pc:docMk/>
            <pc:sldMasterMk cId="3481838701" sldId="2147483648"/>
            <pc:sldLayoutMk cId="3375596544" sldId="2147483650"/>
          </pc:sldLayoutMkLst>
          <pc:spChg chg="mod">
            <ac:chgData name="Sophie PRUVOST" userId="3a857817-5e63-40cb-af04-d4bff72ce1b8" providerId="ADAL" clId="{BB4EAA2C-8C1D-45E1-A856-8CCC99500CF5}" dt="2026-03-24T17:03:23.443" v="14" actId="207"/>
            <ac:spMkLst>
              <pc:docMk/>
              <pc:sldMasterMk cId="3481838701" sldId="2147483648"/>
              <pc:sldLayoutMk cId="3375596544" sldId="2147483650"/>
              <ac:spMk id="14" creationId="{C95DF92A-2640-2D92-4B19-79BD1B81A7D9}"/>
            </ac:spMkLst>
          </pc:spChg>
          <pc:picChg chg="add del mod">
            <ac:chgData name="Sophie PRUVOST" userId="3a857817-5e63-40cb-af04-d4bff72ce1b8" providerId="ADAL" clId="{BB4EAA2C-8C1D-45E1-A856-8CCC99500CF5}" dt="2026-03-24T17:03:49.384" v="15" actId="21"/>
            <ac:picMkLst>
              <pc:docMk/>
              <pc:sldMasterMk cId="3481838701" sldId="2147483648"/>
              <pc:sldLayoutMk cId="3375596544" sldId="2147483650"/>
              <ac:picMk id="3" creationId="{04246B8C-84FB-FB47-7EAF-3DD6EA84C6F0}"/>
            </ac:picMkLst>
          </pc:picChg>
        </pc:sldLayoutChg>
        <pc:sldLayoutChg chg="modSp mod setBg">
          <pc:chgData name="Sophie PRUVOST" userId="3a857817-5e63-40cb-af04-d4bff72ce1b8" providerId="ADAL" clId="{BB4EAA2C-8C1D-45E1-A856-8CCC99500CF5}" dt="2026-03-24T17:04:32.164" v="20" actId="207"/>
          <pc:sldLayoutMkLst>
            <pc:docMk/>
            <pc:sldMasterMk cId="3481838701" sldId="2147483648"/>
            <pc:sldLayoutMk cId="445934932" sldId="2147483660"/>
          </pc:sldLayoutMkLst>
          <pc:spChg chg="mod">
            <ac:chgData name="Sophie PRUVOST" userId="3a857817-5e63-40cb-af04-d4bff72ce1b8" providerId="ADAL" clId="{BB4EAA2C-8C1D-45E1-A856-8CCC99500CF5}" dt="2026-03-24T17:04:32.164" v="20" actId="207"/>
            <ac:spMkLst>
              <pc:docMk/>
              <pc:sldMasterMk cId="3481838701" sldId="2147483648"/>
              <pc:sldLayoutMk cId="445934932" sldId="2147483660"/>
              <ac:spMk id="6" creationId="{98CB7977-CC95-2028-2098-54E3817A3FCC}"/>
            </ac:spMkLst>
          </pc:spChg>
        </pc:sldLayoutChg>
        <pc:sldLayoutChg chg="setBg">
          <pc:chgData name="Sophie PRUVOST" userId="3a857817-5e63-40cb-af04-d4bff72ce1b8" providerId="ADAL" clId="{BB4EAA2C-8C1D-45E1-A856-8CCC99500CF5}" dt="2026-03-24T17:04:16.178" v="18"/>
          <pc:sldLayoutMkLst>
            <pc:docMk/>
            <pc:sldMasterMk cId="3481838701" sldId="2147483648"/>
            <pc:sldLayoutMk cId="3093036412" sldId="2147483661"/>
          </pc:sldLayoutMkLst>
        </pc:sldLayoutChg>
        <pc:sldLayoutChg chg="addSp delSp modSp add mod modTransition setBg">
          <pc:chgData name="Sophie PRUVOST" userId="3a857817-5e63-40cb-af04-d4bff72ce1b8" providerId="ADAL" clId="{BB4EAA2C-8C1D-45E1-A856-8CCC99500CF5}" dt="2026-03-24T17:02:06.914" v="4" actId="21"/>
          <pc:sldLayoutMkLst>
            <pc:docMk/>
            <pc:sldMasterMk cId="3481838701" sldId="2147483648"/>
            <pc:sldLayoutMk cId="1410583440" sldId="2147483666"/>
          </pc:sldLayoutMkLst>
          <pc:spChg chg="mod">
            <ac:chgData name="Sophie PRUVOST" userId="3a857817-5e63-40cb-af04-d4bff72ce1b8" providerId="ADAL" clId="{BB4EAA2C-8C1D-45E1-A856-8CCC99500CF5}" dt="2026-03-24T17:01:26.168" v="2" actId="207"/>
            <ac:spMkLst>
              <pc:docMk/>
              <pc:sldMasterMk cId="3481838701" sldId="2147483648"/>
              <pc:sldLayoutMk cId="1410583440" sldId="2147483666"/>
              <ac:spMk id="14" creationId="{C95DF92A-2640-2D92-4B19-79BD1B81A7D9}"/>
            </ac:spMkLst>
          </pc:spChg>
          <pc:picChg chg="add del">
            <ac:chgData name="Sophie PRUVOST" userId="3a857817-5e63-40cb-af04-d4bff72ce1b8" providerId="ADAL" clId="{BB4EAA2C-8C1D-45E1-A856-8CCC99500CF5}" dt="2026-03-24T17:02:06.914" v="4" actId="21"/>
            <ac:picMkLst>
              <pc:docMk/>
              <pc:sldMasterMk cId="3481838701" sldId="2147483648"/>
              <pc:sldLayoutMk cId="1410583440" sldId="2147483666"/>
              <ac:picMk id="3" creationId="{04246B8C-84FB-FB47-7EAF-3DD6EA84C6F0}"/>
            </ac:picMkLst>
          </pc:picChg>
        </pc:sldLayoutChg>
        <pc:sldLayoutChg chg="modSp add mod modTransition setBg">
          <pc:chgData name="Sophie PRUVOST" userId="3a857817-5e63-40cb-af04-d4bff72ce1b8" providerId="ADAL" clId="{BB4EAA2C-8C1D-45E1-A856-8CCC99500CF5}" dt="2026-03-24T17:02:24.559" v="7" actId="207"/>
          <pc:sldLayoutMkLst>
            <pc:docMk/>
            <pc:sldMasterMk cId="3481838701" sldId="2147483648"/>
            <pc:sldLayoutMk cId="3037439719" sldId="2147483667"/>
          </pc:sldLayoutMkLst>
          <pc:spChg chg="mod">
            <ac:chgData name="Sophie PRUVOST" userId="3a857817-5e63-40cb-af04-d4bff72ce1b8" providerId="ADAL" clId="{BB4EAA2C-8C1D-45E1-A856-8CCC99500CF5}" dt="2026-03-24T17:02:24.559" v="7" actId="207"/>
            <ac:spMkLst>
              <pc:docMk/>
              <pc:sldMasterMk cId="3481838701" sldId="2147483648"/>
              <pc:sldLayoutMk cId="3037439719" sldId="2147483667"/>
              <ac:spMk id="14" creationId="{C95DF92A-2640-2D92-4B19-79BD1B81A7D9}"/>
            </ac:spMkLst>
          </pc:spChg>
        </pc:sldLayoutChg>
        <pc:sldLayoutChg chg="add mod modTransition setBg">
          <pc:chgData name="Sophie PRUVOST" userId="3a857817-5e63-40cb-af04-d4bff72ce1b8" providerId="ADAL" clId="{BB4EAA2C-8C1D-45E1-A856-8CCC99500CF5}" dt="2026-03-24T17:04:07.196" v="17"/>
          <pc:sldLayoutMkLst>
            <pc:docMk/>
            <pc:sldMasterMk cId="3481838701" sldId="2147483648"/>
            <pc:sldLayoutMk cId="1834254638" sldId="2147483668"/>
          </pc:sldLayoutMkLst>
        </pc:sldLayoutChg>
        <pc:sldLayoutChg chg="modSp add mod modTransition setBg">
          <pc:chgData name="Sophie PRUVOST" userId="3a857817-5e63-40cb-af04-d4bff72ce1b8" providerId="ADAL" clId="{BB4EAA2C-8C1D-45E1-A856-8CCC99500CF5}" dt="2026-03-24T17:04:48.718" v="23"/>
          <pc:sldLayoutMkLst>
            <pc:docMk/>
            <pc:sldMasterMk cId="3481838701" sldId="2147483648"/>
            <pc:sldLayoutMk cId="2458090791" sldId="2147483669"/>
          </pc:sldLayoutMkLst>
          <pc:spChg chg="mod">
            <ac:chgData name="Sophie PRUVOST" userId="3a857817-5e63-40cb-af04-d4bff72ce1b8" providerId="ADAL" clId="{BB4EAA2C-8C1D-45E1-A856-8CCC99500CF5}" dt="2026-03-24T17:04:44.435" v="22" actId="207"/>
            <ac:spMkLst>
              <pc:docMk/>
              <pc:sldMasterMk cId="3481838701" sldId="2147483648"/>
              <pc:sldLayoutMk cId="2458090791" sldId="2147483669"/>
              <ac:spMk id="6" creationId="{98CB7977-CC95-2028-2098-54E3817A3FCC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FC7D4-9731-43BA-93C3-092CCE2D210D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2067F-F857-4C62-BDD1-00148EABF4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89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2067F-F857-4C62-BDD1-00148EABF4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735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4F8F4-D14B-34A8-9925-AEEE27990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E573DDA-4A4E-13C9-861E-F2202F6643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018D82C-E20C-87E7-861C-80F8B50DC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E88ADF-F3F9-24F3-478E-CD74C9C9E2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063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00F31-CD89-6426-31BC-4B3B2A641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D17AAC6-A015-5B4C-BB1F-CC83947BB3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73BB219-FC1B-0CCF-B713-8606E365B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BDCF68-FDAE-AF14-3CED-4C594DA681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2067F-F857-4C62-BDD1-00148EABF4C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501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FAD0-4642-4312-3036-FEE81C540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4932CC7-9717-90A6-F768-4F4F26B359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40E1AF1-1F84-6DDB-2F5C-A5F504263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D94493-1F81-C72A-C0E7-A03421A32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421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EE70-4D08-DF6C-0CBE-71DA45BBA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4EF54A6-44EA-778E-0BE6-D4D7DE6FE6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E57E159-1625-AF47-164D-14EB750A4D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83AD78-8693-6C86-C182-A41443E618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22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91C30-BC91-CCE3-7F02-EC0CF7CDE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F867E66-7E94-ECB7-F3CE-6B74D6E123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5D169AC-226E-1A9B-8AFF-A7BD5DA5ED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A85182-7F13-FA4D-FE0C-56056B6C42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499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DDEB8-A2D2-EBF9-9718-F6D277375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A05D36C-0B6F-32E8-CF81-0FF087C96D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5A7BCE9-A816-408A-F917-5AB502837C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3D6D3D-DC1C-2C86-8DD1-E90A80060E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772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62814-C83D-5526-56FC-BC83C8387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0E85F64-5EAA-3F14-57E1-62ED8E609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88FE3D6-2136-AAFE-AE49-8724E3E1D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C82BF8-021D-8631-2F46-F3E20B552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54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37CA0-F8AF-824C-411B-CC41174B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9E10FDB-1C32-D01E-0D6E-4DA8D904AB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6CBE24B-2E1A-3B9A-8F90-E12308F6A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DC570C-40A1-79A0-10BF-8B4993655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34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ACA7A-6CCC-61F9-A35E-C7FC966C8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95B9EEA-1418-AED0-361A-A2DEC42D26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759FAA7-CEDC-7FBA-7F92-E3A966B316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5055FB-9BDC-7B1A-8BD9-C372BD168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171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A3565-73F0-E976-FB70-4D4D22520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7AD01A8-D783-79D3-8CDC-F64E5AA753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5A2088A-34B2-A017-4FB0-BDBC3B074E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fr-F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AE9550-EE71-649D-58E6-B12784E221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7AA74-5394-4E9C-B094-B6426BD41CC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863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bg>
      <p:bgPr>
        <a:solidFill>
          <a:srgbClr val="FF9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95DF92A-2640-2D92-4B19-79BD1B81A7D9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EE00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58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solidFill>
          <a:srgbClr val="EA6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8CB7977-CC95-2028-2098-54E3817A3FCC}"/>
              </a:ext>
            </a:extLst>
          </p:cNvPr>
          <p:cNvSpPr/>
          <p:nvPr userDrawn="1"/>
        </p:nvSpPr>
        <p:spPr>
          <a:xfrm>
            <a:off x="294640" y="322551"/>
            <a:ext cx="11023600" cy="998250"/>
          </a:xfrm>
          <a:prstGeom prst="roundRect">
            <a:avLst/>
          </a:prstGeom>
          <a:solidFill>
            <a:srgbClr val="F7CBAC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3200" b="1" dirty="0">
              <a:solidFill>
                <a:srgbClr val="EA6E20"/>
              </a:solidFill>
            </a:endParaRPr>
          </a:p>
        </p:txBody>
      </p:sp>
      <p:pic>
        <p:nvPicPr>
          <p:cNvPr id="5" name="Image 4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3859FBF2-DB2B-C357-1454-5370B0633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848" y="109191"/>
            <a:ext cx="1425312" cy="1424969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886DAC2-00C6-576F-09D6-2F34AD9576BB}"/>
              </a:ext>
            </a:extLst>
          </p:cNvPr>
          <p:cNvSpPr/>
          <p:nvPr userDrawn="1"/>
        </p:nvSpPr>
        <p:spPr>
          <a:xfrm>
            <a:off x="294640" y="1645920"/>
            <a:ext cx="11551920" cy="475409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94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bg>
      <p:bgPr>
        <a:solidFill>
          <a:srgbClr val="1384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8CB7977-CC95-2028-2098-54E3817A3FCC}"/>
              </a:ext>
            </a:extLst>
          </p:cNvPr>
          <p:cNvSpPr/>
          <p:nvPr userDrawn="1"/>
        </p:nvSpPr>
        <p:spPr>
          <a:xfrm>
            <a:off x="294640" y="322551"/>
            <a:ext cx="11023600" cy="998250"/>
          </a:xfrm>
          <a:prstGeom prst="roundRect">
            <a:avLst/>
          </a:prstGeom>
          <a:solidFill>
            <a:srgbClr val="20D7DD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3200" b="1" dirty="0">
              <a:solidFill>
                <a:srgbClr val="EA6E20"/>
              </a:solidFill>
            </a:endParaRPr>
          </a:p>
        </p:txBody>
      </p:sp>
      <p:pic>
        <p:nvPicPr>
          <p:cNvPr id="5" name="Image 4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3859FBF2-DB2B-C357-1454-5370B0633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848" y="109191"/>
            <a:ext cx="1425312" cy="1424969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886DAC2-00C6-576F-09D6-2F34AD9576BB}"/>
              </a:ext>
            </a:extLst>
          </p:cNvPr>
          <p:cNvSpPr/>
          <p:nvPr userDrawn="1"/>
        </p:nvSpPr>
        <p:spPr>
          <a:xfrm>
            <a:off x="294640" y="1747520"/>
            <a:ext cx="11633200" cy="46532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934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Vide">
    <p:bg>
      <p:bgPr>
        <a:solidFill>
          <a:srgbClr val="EE00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8CB7977-CC95-2028-2098-54E3817A3FCC}"/>
              </a:ext>
            </a:extLst>
          </p:cNvPr>
          <p:cNvSpPr/>
          <p:nvPr userDrawn="1"/>
        </p:nvSpPr>
        <p:spPr>
          <a:xfrm>
            <a:off x="294640" y="322551"/>
            <a:ext cx="11023600" cy="998250"/>
          </a:xfrm>
          <a:prstGeom prst="roundRect">
            <a:avLst/>
          </a:prstGeom>
          <a:solidFill>
            <a:srgbClr val="FF97C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3200" b="1" dirty="0">
              <a:solidFill>
                <a:srgbClr val="EA6E20"/>
              </a:solidFill>
            </a:endParaRPr>
          </a:p>
        </p:txBody>
      </p:sp>
      <p:pic>
        <p:nvPicPr>
          <p:cNvPr id="5" name="Image 4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3859FBF2-DB2B-C357-1454-5370B0633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848" y="109191"/>
            <a:ext cx="1425312" cy="1424969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886DAC2-00C6-576F-09D6-2F34AD9576BB}"/>
              </a:ext>
            </a:extLst>
          </p:cNvPr>
          <p:cNvSpPr/>
          <p:nvPr userDrawn="1"/>
        </p:nvSpPr>
        <p:spPr>
          <a:xfrm>
            <a:off x="294640" y="1747520"/>
            <a:ext cx="11633200" cy="465328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090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FCB459-5D1B-4F29-B7FD-3B5C38CB9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F65A12-6623-4757-A0EE-28E906AD4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BE6933-02E8-4676-8D7F-4BF74D48B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47A261-325A-4719-9653-2566A385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A4982-C93F-451D-9209-58BADD35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386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67CFC-F8B2-4167-9E5F-DEC89D60D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EC8144-E41C-4914-8056-5C59B267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9581F6-1521-4CBB-BB82-88FEA86B5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82DEA8-E68C-4832-BECF-C0E41C7E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94A6A4-657A-4234-94BF-D639D372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482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A26035-8CB2-44E9-9AB7-0881F41C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FF2CE9-2177-4597-9A69-A827CCAA3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77172D1-616E-41BA-BAFC-37D098507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DEBECD-C52C-4D76-BC1E-75B0321E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C531CA-4124-4EDD-8590-8E6AD238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2DFAFA-7307-461C-867F-76BB6883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316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8771A7-8517-4532-89BC-FECA7CA74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184FE0-4252-4C40-A060-17EB90B4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C804E1-2FF7-4472-8277-E522B5190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283125-2D43-4B1A-BA0E-F6BA48619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D2D249-23C0-433A-B770-5A976CBD2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6765990-901F-456E-A41E-F194B26A3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E3B394-056A-4EF4-846B-16EFC964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409D57-43FA-448C-BB5A-2E64CDF7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334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EDCE46-FAFC-47AB-97AF-D3861A27B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BA0577-C263-4725-BF4F-2872E6884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074032-A29B-4CF6-A723-F93A18940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1C0608-09C5-47C6-AA94-584A06F40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260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82B1F2-B6AD-46FC-A7BE-7A14CF45B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EF6C0C-9908-4B0C-8ED8-79F15B059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8E4CC1-68B8-4633-BE79-24C8E9162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28F93B-7365-4BED-AD0B-BB8C106D9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2A09B8-4ACD-4A48-9AC5-7EA1B9BE5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BB1382-7878-451F-B598-3A113778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489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89E84-E927-4A7C-BDC8-6B90E0FAD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2EFFD82-7C4C-450E-93EB-21B79D071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826447-7695-44CF-A0A8-DA7FC0354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82A793-E4EE-49C4-85A1-04F35532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8E3D4E-C60F-44EC-A57E-EB22F67D6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9D47A0-C433-4490-A0BB-6F4361F1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00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bg>
      <p:bgPr>
        <a:solidFill>
          <a:srgbClr val="EE00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95DF92A-2640-2D92-4B19-79BD1B81A7D9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439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A69893-7449-486A-A5CE-57AC3DE97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7F1D44E-C501-43D8-88D4-4C96677F5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9FB994-C768-493F-BA0A-34CE8F39F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8E7537-3C95-414B-BA6D-39DDFE92C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BD6FBD-26BC-452E-8C53-C04D9006D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668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AFA87B9-BB5D-4043-8869-1E9C22123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1C4215-42EE-472F-8782-7664811F7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307752-7A30-4254-8AD2-B3EB0EBC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A3E647-50FA-47A5-992E-9E7E8D95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3B2F65-8276-4C14-8B6F-C3D380E7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68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solidFill>
          <a:srgbClr val="00E6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95DF92A-2640-2D92-4B19-79BD1B81A7D9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1384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59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rgbClr val="009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83A7B2C-9DF8-CAB6-E283-3DF400ABEE7C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00E6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9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bg>
      <p:bgPr>
        <a:solidFill>
          <a:srgbClr val="F7CB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62D5651E-8DC8-032F-4666-AB78AFC7BAAF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EA6E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09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rgbClr val="EA6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525A5CEC-77D9-9DB0-EE45-EB6B2EA6E5EE}"/>
              </a:ext>
            </a:extLst>
          </p:cNvPr>
          <p:cNvSpPr/>
          <p:nvPr userDrawn="1"/>
        </p:nvSpPr>
        <p:spPr>
          <a:xfrm>
            <a:off x="152400" y="182880"/>
            <a:ext cx="11856720" cy="6502400"/>
          </a:xfrm>
          <a:prstGeom prst="roundRect">
            <a:avLst/>
          </a:prstGeom>
          <a:solidFill>
            <a:srgbClr val="F7CB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48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bg>
      <p:bgPr>
        <a:solidFill>
          <a:srgbClr val="EE00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E56D5AC-79B6-8900-2F65-932565A984A6}"/>
              </a:ext>
            </a:extLst>
          </p:cNvPr>
          <p:cNvSpPr/>
          <p:nvPr userDrawn="1"/>
        </p:nvSpPr>
        <p:spPr>
          <a:xfrm>
            <a:off x="320040" y="4244310"/>
            <a:ext cx="10500360" cy="2215991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7200" dirty="0">
              <a:solidFill>
                <a:srgbClr val="EA6E20"/>
              </a:solidFill>
            </a:endParaRPr>
          </a:p>
        </p:txBody>
      </p:sp>
      <p:pic>
        <p:nvPicPr>
          <p:cNvPr id="8" name="Image 7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C1275C2B-7744-4FDF-27D0-1C14B1469D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0" y="4082481"/>
            <a:ext cx="2540259" cy="253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3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et contenu">
    <p:bg>
      <p:bgPr>
        <a:solidFill>
          <a:srgbClr val="1384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E56D5AC-79B6-8900-2F65-932565A984A6}"/>
              </a:ext>
            </a:extLst>
          </p:cNvPr>
          <p:cNvSpPr/>
          <p:nvPr userDrawn="1"/>
        </p:nvSpPr>
        <p:spPr>
          <a:xfrm>
            <a:off x="320040" y="4244310"/>
            <a:ext cx="10500360" cy="2215991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7200" dirty="0">
              <a:solidFill>
                <a:srgbClr val="EA6E20"/>
              </a:solidFill>
            </a:endParaRPr>
          </a:p>
        </p:txBody>
      </p:sp>
      <p:pic>
        <p:nvPicPr>
          <p:cNvPr id="8" name="Image 7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C1275C2B-7744-4FDF-27D0-1C14B1469D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0" y="4082481"/>
            <a:ext cx="2540259" cy="253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25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bg>
      <p:bgPr>
        <a:solidFill>
          <a:srgbClr val="EA6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E56D5AC-79B6-8900-2F65-932565A984A6}"/>
              </a:ext>
            </a:extLst>
          </p:cNvPr>
          <p:cNvSpPr/>
          <p:nvPr userDrawn="1"/>
        </p:nvSpPr>
        <p:spPr>
          <a:xfrm>
            <a:off x="320040" y="4244310"/>
            <a:ext cx="10500360" cy="2215991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 sz="7200" dirty="0">
              <a:solidFill>
                <a:srgbClr val="EA6E20"/>
              </a:solidFill>
            </a:endParaRPr>
          </a:p>
        </p:txBody>
      </p:sp>
      <p:pic>
        <p:nvPicPr>
          <p:cNvPr id="8" name="Image 7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C1275C2B-7744-4FDF-27D0-1C14B1469D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0" y="4082481"/>
            <a:ext cx="2540259" cy="253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61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CF2E7D-1027-4C79-BDE4-BEAF63AB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46980C-22AB-4908-9E6E-3DC279D1C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86A4A6-3ACF-4050-8163-193648D34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2925D-98BE-4905-92B0-620887CC6FF7}" type="datetimeFigureOut">
              <a:rPr lang="fr-FR" smtClean="0"/>
              <a:t>25/03/2026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19A3A7-D840-4E2B-95F6-C0FB6FB7CF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75B8EA-F314-45BF-80B4-B6581DCAA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9C622-FA99-4C0F-B65A-31A68D026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83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50" r:id="rId3"/>
    <p:sldLayoutId id="2147483664" r:id="rId4"/>
    <p:sldLayoutId id="2147483662" r:id="rId5"/>
    <p:sldLayoutId id="2147483663" r:id="rId6"/>
    <p:sldLayoutId id="2147483661" r:id="rId7"/>
    <p:sldLayoutId id="2147483668" r:id="rId8"/>
    <p:sldLayoutId id="2147483665" r:id="rId9"/>
    <p:sldLayoutId id="2147483655" r:id="rId10"/>
    <p:sldLayoutId id="2147483660" r:id="rId11"/>
    <p:sldLayoutId id="2147483669" r:id="rId12"/>
    <p:sldLayoutId id="2147483649" r:id="rId13"/>
    <p:sldLayoutId id="2147483651" r:id="rId14"/>
    <p:sldLayoutId id="2147483652" r:id="rId15"/>
    <p:sldLayoutId id="2147483653" r:id="rId16"/>
    <p:sldLayoutId id="2147483654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4dN8kqTtk8" TargetMode="External"/><Relationship Id="rId7" Type="http://schemas.openxmlformats.org/officeDocument/2006/relationships/hyperlink" Target="https://techsys.fr/on-passe-vos-innovations-a-lechell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blog.owulveryck.info/" TargetMode="External"/><Relationship Id="rId5" Type="http://schemas.openxmlformats.org/officeDocument/2006/relationships/hyperlink" Target="https://techsys.fr/atelier-ideation-sur-les-data-trucs/" TargetMode="External"/><Relationship Id="rId4" Type="http://schemas.openxmlformats.org/officeDocument/2006/relationships/hyperlink" Target="https://www.gunther-le-jeu.f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conception, pixel&#10;&#10;Le contenu généré par l’IA peut être incorrect.">
            <a:extLst>
              <a:ext uri="{FF2B5EF4-FFF2-40B4-BE49-F238E27FC236}">
                <a16:creationId xmlns:a16="http://schemas.microsoft.com/office/drawing/2014/main" id="{36E83350-42A8-A5B4-A324-01DDCCE5C9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33" y="489708"/>
            <a:ext cx="2322684" cy="232212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9026E81-1829-D887-D6F4-4E1ED0C2B6D3}"/>
              </a:ext>
            </a:extLst>
          </p:cNvPr>
          <p:cNvSpPr txBox="1"/>
          <p:nvPr/>
        </p:nvSpPr>
        <p:spPr>
          <a:xfrm>
            <a:off x="2360141" y="1845565"/>
            <a:ext cx="882890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0" b="1" dirty="0">
                <a:solidFill>
                  <a:schemeClr val="bg1"/>
                </a:solidFill>
              </a:rPr>
              <a:t>DevOps vs IA/ML</a:t>
            </a:r>
          </a:p>
          <a:p>
            <a:endParaRPr lang="fr-FR" sz="4400" b="1" dirty="0">
              <a:solidFill>
                <a:schemeClr val="bg1"/>
              </a:solidFill>
            </a:endParaRPr>
          </a:p>
          <a:p>
            <a:pPr algn="r"/>
            <a:r>
              <a:rPr lang="fr-FR" sz="4400" b="1" dirty="0">
                <a:solidFill>
                  <a:schemeClr val="bg1"/>
                </a:solidFill>
              </a:rPr>
              <a:t>Le jour où le Time‑To‑</a:t>
            </a:r>
            <a:r>
              <a:rPr lang="fr-FR" sz="4400" b="1" dirty="0" err="1">
                <a:solidFill>
                  <a:schemeClr val="bg1"/>
                </a:solidFill>
              </a:rPr>
              <a:t>Market</a:t>
            </a:r>
            <a:r>
              <a:rPr lang="fr-FR" sz="4400" b="1" dirty="0">
                <a:solidFill>
                  <a:schemeClr val="bg1"/>
                </a:solidFill>
              </a:rPr>
              <a:t> a rencontré le Time‑To‑Value</a:t>
            </a:r>
          </a:p>
          <a:p>
            <a:pPr algn="r"/>
            <a:endParaRPr lang="fr-FR" sz="4400" b="1" dirty="0">
              <a:solidFill>
                <a:schemeClr val="bg1"/>
              </a:solidFill>
            </a:endParaRPr>
          </a:p>
          <a:p>
            <a:pPr algn="r"/>
            <a:r>
              <a:rPr lang="fr-FR" sz="3600" dirty="0">
                <a:solidFill>
                  <a:schemeClr val="bg1"/>
                </a:solidFill>
              </a:rPr>
              <a:t>Sophie PRUVOST</a:t>
            </a:r>
          </a:p>
        </p:txBody>
      </p:sp>
    </p:spTree>
    <p:extLst>
      <p:ext uri="{BB962C8B-B14F-4D97-AF65-F5344CB8AC3E}">
        <p14:creationId xmlns:p14="http://schemas.microsoft.com/office/powerpoint/2010/main" val="2404509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34AE7-9030-4861-9DF9-698DDC067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3B349DB9-827A-CB6C-E8A2-4CCBAA72FB94}"/>
              </a:ext>
            </a:extLst>
          </p:cNvPr>
          <p:cNvSpPr txBox="1"/>
          <p:nvPr/>
        </p:nvSpPr>
        <p:spPr>
          <a:xfrm>
            <a:off x="560415" y="492736"/>
            <a:ext cx="104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E0062"/>
                </a:solidFill>
              </a:rPr>
              <a:t>Viens, on prouve que ça marche…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19AE55C7-1E6F-EB83-EB2E-48D2D7F448BF}"/>
              </a:ext>
            </a:extLst>
          </p:cNvPr>
          <p:cNvSpPr/>
          <p:nvPr/>
        </p:nvSpPr>
        <p:spPr>
          <a:xfrm>
            <a:off x="3101547" y="3262183"/>
            <a:ext cx="5618326" cy="122331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Proposition de co-construction d’un plan 30/60/90 jours</a:t>
            </a:r>
          </a:p>
        </p:txBody>
      </p:sp>
    </p:spTree>
    <p:extLst>
      <p:ext uri="{BB962C8B-B14F-4D97-AF65-F5344CB8AC3E}">
        <p14:creationId xmlns:p14="http://schemas.microsoft.com/office/powerpoint/2010/main" val="3965421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136A86-4553-0194-213A-EDE343478EDC}"/>
              </a:ext>
            </a:extLst>
          </p:cNvPr>
          <p:cNvSpPr txBox="1"/>
          <p:nvPr/>
        </p:nvSpPr>
        <p:spPr>
          <a:xfrm>
            <a:off x="3046971" y="2644170"/>
            <a:ext cx="60980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fr-FR" sz="32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La dérive n’est pas un problème technique : c’est une opportunité de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3070454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E4F33-664A-F3CC-9E4D-A0B518FF6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3C69316-8F9B-4719-936F-EAA5ED85E454}"/>
              </a:ext>
            </a:extLst>
          </p:cNvPr>
          <p:cNvSpPr txBox="1"/>
          <p:nvPr/>
        </p:nvSpPr>
        <p:spPr>
          <a:xfrm>
            <a:off x="5877818" y="2306829"/>
            <a:ext cx="54122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3"/>
              </a:rPr>
              <a:t>Infras as a Template</a:t>
            </a:r>
            <a:endParaRPr lang="fr-FR" dirty="0"/>
          </a:p>
          <a:p>
            <a:endParaRPr lang="fr-FR" dirty="0"/>
          </a:p>
          <a:p>
            <a:endParaRPr lang="fr-FR" sz="2000" dirty="0"/>
          </a:p>
          <a:p>
            <a:r>
              <a:rPr lang="fr-FR" dirty="0">
                <a:hlinkClick r:id="rId4"/>
              </a:rPr>
              <a:t>Le </a:t>
            </a:r>
            <a:r>
              <a:rPr lang="fr-FR" dirty="0" err="1">
                <a:hlinkClick r:id="rId4"/>
              </a:rPr>
              <a:t>serious</a:t>
            </a:r>
            <a:r>
              <a:rPr lang="fr-FR" dirty="0">
                <a:hlinkClick r:id="rId4"/>
              </a:rPr>
              <a:t> </a:t>
            </a:r>
            <a:r>
              <a:rPr lang="fr-FR" dirty="0" err="1">
                <a:hlinkClick r:id="rId4"/>
              </a:rPr>
              <a:t>game</a:t>
            </a:r>
            <a:r>
              <a:rPr lang="fr-FR" dirty="0">
                <a:hlinkClick r:id="rId4"/>
              </a:rPr>
              <a:t> qui prouve que DevOps ça marche</a:t>
            </a:r>
            <a:endParaRPr lang="fr-FR" dirty="0"/>
          </a:p>
          <a:p>
            <a:endParaRPr lang="fr-FR" sz="1600" dirty="0"/>
          </a:p>
          <a:p>
            <a:endParaRPr lang="fr-FR" dirty="0"/>
          </a:p>
          <a:p>
            <a:r>
              <a:rPr lang="fr-FR" dirty="0">
                <a:hlinkClick r:id="rId5"/>
              </a:rPr>
              <a:t>En 2023 TECHSYS regarde dans le rétro du monde DATA et projette les enjeux OPS de demain – atelier DATA Trucs</a:t>
            </a:r>
            <a:endParaRPr lang="fr-FR" dirty="0"/>
          </a:p>
          <a:p>
            <a:endParaRPr lang="fr-FR" dirty="0"/>
          </a:p>
          <a:p>
            <a:r>
              <a:rPr lang="fr-FR" dirty="0">
                <a:hlinkClick r:id="rId6"/>
              </a:rPr>
              <a:t>Son blog</a:t>
            </a:r>
            <a:endParaRPr lang="fr-FR" dirty="0"/>
          </a:p>
          <a:p>
            <a:endParaRPr lang="fr-FR" dirty="0"/>
          </a:p>
          <a:p>
            <a:r>
              <a:rPr lang="fr-FR" dirty="0">
                <a:hlinkClick r:id="rId7"/>
              </a:rPr>
              <a:t>Les OPS transforme les innovations en </a:t>
            </a:r>
            <a:r>
              <a:rPr lang="fr-FR" strike="sngStrike" dirty="0">
                <a:hlinkClick r:id="rId7"/>
              </a:rPr>
              <a:t>pognon</a:t>
            </a:r>
            <a:r>
              <a:rPr lang="fr-FR" dirty="0">
                <a:hlinkClick r:id="rId7"/>
              </a:rPr>
              <a:t> valeur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942F55C-463B-DAF6-1A05-5DD4A0D56EC4}"/>
              </a:ext>
            </a:extLst>
          </p:cNvPr>
          <p:cNvSpPr txBox="1"/>
          <p:nvPr/>
        </p:nvSpPr>
        <p:spPr>
          <a:xfrm>
            <a:off x="1754658" y="2330681"/>
            <a:ext cx="4123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Duck Conf 2025 -Mikael ROBERT Responsable Infras chez YUBO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47BE839-733B-ED42-5519-046185A60786}"/>
              </a:ext>
            </a:extLst>
          </p:cNvPr>
          <p:cNvSpPr txBox="1"/>
          <p:nvPr/>
        </p:nvSpPr>
        <p:spPr>
          <a:xfrm>
            <a:off x="745644" y="3197549"/>
            <a:ext cx="513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GUNTHER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DB5624-11E7-0442-32C0-4C6F50F3C4E4}"/>
              </a:ext>
            </a:extLst>
          </p:cNvPr>
          <p:cNvSpPr txBox="1"/>
          <p:nvPr/>
        </p:nvSpPr>
        <p:spPr>
          <a:xfrm>
            <a:off x="720930" y="3979538"/>
            <a:ext cx="513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Veille techno/métier DATA, ça ne date pas d’hier…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C4D0216-C284-B69C-EC90-7FC2D5120BD2}"/>
              </a:ext>
            </a:extLst>
          </p:cNvPr>
          <p:cNvSpPr txBox="1"/>
          <p:nvPr/>
        </p:nvSpPr>
        <p:spPr>
          <a:xfrm>
            <a:off x="646912" y="482609"/>
            <a:ext cx="104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0D595B"/>
                </a:solidFill>
              </a:rPr>
              <a:t>Références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531413-3106-8FBE-0EBC-213F8941086C}"/>
              </a:ext>
            </a:extLst>
          </p:cNvPr>
          <p:cNvSpPr txBox="1"/>
          <p:nvPr/>
        </p:nvSpPr>
        <p:spPr>
          <a:xfrm>
            <a:off x="720929" y="5045621"/>
            <a:ext cx="513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Olivier WULVERYCK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8DCD3F0-59EF-AD61-DF6B-89BD1EFD8731}"/>
              </a:ext>
            </a:extLst>
          </p:cNvPr>
          <p:cNvSpPr txBox="1"/>
          <p:nvPr/>
        </p:nvSpPr>
        <p:spPr>
          <a:xfrm>
            <a:off x="745644" y="5630816"/>
            <a:ext cx="513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Notre cœur de métier à nous les OPS </a:t>
            </a:r>
          </a:p>
        </p:txBody>
      </p:sp>
    </p:spTree>
    <p:extLst>
      <p:ext uri="{BB962C8B-B14F-4D97-AF65-F5344CB8AC3E}">
        <p14:creationId xmlns:p14="http://schemas.microsoft.com/office/powerpoint/2010/main" val="3084894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40C40-BBE9-BC38-5C0E-FF1CA38A5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4EDBAD0-7BA5-EF2F-9F56-284B3C8F6424}"/>
              </a:ext>
            </a:extLst>
          </p:cNvPr>
          <p:cNvSpPr txBox="1"/>
          <p:nvPr/>
        </p:nvSpPr>
        <p:spPr>
          <a:xfrm>
            <a:off x="510988" y="517449"/>
            <a:ext cx="736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A6E20"/>
                </a:solidFill>
              </a:rPr>
              <a:t>Ça vous rappelle quelque chose 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BFEF74-EDD3-9B39-F330-935EDA4A7434}"/>
              </a:ext>
            </a:extLst>
          </p:cNvPr>
          <p:cNvSpPr txBox="1"/>
          <p:nvPr/>
        </p:nvSpPr>
        <p:spPr>
          <a:xfrm>
            <a:off x="994921" y="1902224"/>
            <a:ext cx="85626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C’est la faute des DEV, ils ne respectent aucun standard</a:t>
            </a:r>
            <a:endParaRPr lang="fr-FR" sz="2400" i="1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D83FF4B-8FFD-FDDD-44C0-FE41933AA0D9}"/>
              </a:ext>
            </a:extLst>
          </p:cNvPr>
          <p:cNvSpPr txBox="1"/>
          <p:nvPr/>
        </p:nvSpPr>
        <p:spPr>
          <a:xfrm>
            <a:off x="994921" y="3049045"/>
            <a:ext cx="5751804" cy="49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Avec Docker je n'ai plus besoin des OPS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298EF15-3B25-3294-459D-E0D4A6DDBFD4}"/>
              </a:ext>
            </a:extLst>
          </p:cNvPr>
          <p:cNvSpPr txBox="1"/>
          <p:nvPr/>
        </p:nvSpPr>
        <p:spPr>
          <a:xfrm>
            <a:off x="994921" y="4224591"/>
            <a:ext cx="10037182" cy="49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 OPS sont un centre de coût, ce sont les DEV qui créent la valeur 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686F361-6C29-EFE5-A6AD-335A5124F74B}"/>
              </a:ext>
            </a:extLst>
          </p:cNvPr>
          <p:cNvSpPr txBox="1"/>
          <p:nvPr/>
        </p:nvSpPr>
        <p:spPr>
          <a:xfrm>
            <a:off x="994921" y="5400136"/>
            <a:ext cx="10571003" cy="49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L’IT ce n’est pas notre boulot, on va externaliser ce sera moins cher</a:t>
            </a:r>
          </a:p>
        </p:txBody>
      </p:sp>
    </p:spTree>
    <p:extLst>
      <p:ext uri="{BB962C8B-B14F-4D97-AF65-F5344CB8AC3E}">
        <p14:creationId xmlns:p14="http://schemas.microsoft.com/office/powerpoint/2010/main" val="159353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C9E4F-F377-7C72-2533-2F5633EFE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109463C-30B9-5103-9DA4-3D1E29FADFAA}"/>
              </a:ext>
            </a:extLst>
          </p:cNvPr>
          <p:cNvSpPr txBox="1"/>
          <p:nvPr/>
        </p:nvSpPr>
        <p:spPr>
          <a:xfrm>
            <a:off x="510988" y="517449"/>
            <a:ext cx="736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A6E20"/>
                </a:solidFill>
              </a:rPr>
              <a:t>Vous entendrez aussi…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B776ADA-84EA-951E-4B10-1CE9D38E569B}"/>
              </a:ext>
            </a:extLst>
          </p:cNvPr>
          <p:cNvSpPr txBox="1"/>
          <p:nvPr/>
        </p:nvSpPr>
        <p:spPr>
          <a:xfrm>
            <a:off x="407399" y="2043300"/>
            <a:ext cx="109682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C’est la faute des « Data Personnes », ils font leurs notebooks dans leur coin </a:t>
            </a:r>
          </a:p>
          <a:p>
            <a:pPr algn="r"/>
            <a:r>
              <a:rPr lang="fr-FR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 ce n’est pas industrialisable</a:t>
            </a:r>
            <a:endParaRPr lang="fr-FR" sz="2400" i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B26401A-7D0E-29C2-7984-61BE5D43E022}"/>
              </a:ext>
            </a:extLst>
          </p:cNvPr>
          <p:cNvSpPr txBox="1"/>
          <p:nvPr/>
        </p:nvSpPr>
        <p:spPr>
          <a:xfrm>
            <a:off x="2344720" y="3085277"/>
            <a:ext cx="9030964" cy="1023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Avec </a:t>
            </a:r>
            <a:r>
              <a:rPr lang="fr-FR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AutoML</a:t>
            </a: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un notebook et une plateforme IA, </a:t>
            </a:r>
          </a:p>
          <a:p>
            <a:pPr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n’ai pas besoin des </a:t>
            </a:r>
            <a:r>
              <a:rPr lang="fr-FR" sz="24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MLOps</a:t>
            </a:r>
            <a:endParaRPr lang="fr-FR" sz="24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F911B60-9018-4A77-9A40-1949CD609958}"/>
              </a:ext>
            </a:extLst>
          </p:cNvPr>
          <p:cNvSpPr txBox="1"/>
          <p:nvPr/>
        </p:nvSpPr>
        <p:spPr>
          <a:xfrm>
            <a:off x="611131" y="4319679"/>
            <a:ext cx="10764553" cy="1023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sont nos modèles et nos données qui créent la valeur, </a:t>
            </a:r>
          </a:p>
          <a:p>
            <a:pPr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 l’infrastructure</a:t>
            </a:r>
            <a:r>
              <a:rPr lang="fr-FR" sz="24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fr-FR" sz="24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9DACB9D-50DD-A7F4-BE55-0CC4D274964E}"/>
              </a:ext>
            </a:extLst>
          </p:cNvPr>
          <p:cNvSpPr txBox="1"/>
          <p:nvPr/>
        </p:nvSpPr>
        <p:spPr>
          <a:xfrm>
            <a:off x="407399" y="5554080"/>
            <a:ext cx="10968285" cy="49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L’IA ce n’est pas notre métier, on va utiliser une offre Saas, ce sera moins cher</a:t>
            </a:r>
          </a:p>
        </p:txBody>
      </p:sp>
    </p:spTree>
    <p:extLst>
      <p:ext uri="{BB962C8B-B14F-4D97-AF65-F5344CB8AC3E}">
        <p14:creationId xmlns:p14="http://schemas.microsoft.com/office/powerpoint/2010/main" val="217608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B7CC3-E235-EDB4-82EB-625B50C52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98C0E84-2827-BD4A-EF4C-8FCA0DC0BA25}"/>
              </a:ext>
            </a:extLst>
          </p:cNvPr>
          <p:cNvSpPr txBox="1"/>
          <p:nvPr/>
        </p:nvSpPr>
        <p:spPr>
          <a:xfrm>
            <a:off x="560415" y="492737"/>
            <a:ext cx="8670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0097A7"/>
                </a:solidFill>
              </a:rPr>
              <a:t>Time-To-</a:t>
            </a:r>
            <a:r>
              <a:rPr lang="fr-FR" sz="3600" b="1" dirty="0" err="1">
                <a:solidFill>
                  <a:srgbClr val="0097A7"/>
                </a:solidFill>
              </a:rPr>
              <a:t>Market</a:t>
            </a:r>
            <a:r>
              <a:rPr lang="fr-FR" sz="3600" b="1" dirty="0">
                <a:solidFill>
                  <a:srgbClr val="0097A7"/>
                </a:solidFill>
              </a:rPr>
              <a:t> vs Time-To-Value</a:t>
            </a:r>
            <a:endParaRPr lang="fr-FR" sz="3600" b="1" dirty="0">
              <a:solidFill>
                <a:schemeClr val="bg1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60423AEE-6877-CE4E-BE6A-A92C9E1E0B25}"/>
              </a:ext>
            </a:extLst>
          </p:cNvPr>
          <p:cNvSpPr/>
          <p:nvPr/>
        </p:nvSpPr>
        <p:spPr>
          <a:xfrm>
            <a:off x="5105400" y="3429000"/>
            <a:ext cx="5943600" cy="2579047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D18B39D-04A8-588E-DC6F-1EDAB4C06603}"/>
              </a:ext>
            </a:extLst>
          </p:cNvPr>
          <p:cNvSpPr txBox="1"/>
          <p:nvPr/>
        </p:nvSpPr>
        <p:spPr>
          <a:xfrm>
            <a:off x="7074243" y="4469778"/>
            <a:ext cx="332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dirty="0"/>
              <a:t>Livrer ≠ créer de la valeur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C371EC-F351-EF8B-6901-969FC1F1D725}"/>
              </a:ext>
            </a:extLst>
          </p:cNvPr>
          <p:cNvSpPr/>
          <p:nvPr/>
        </p:nvSpPr>
        <p:spPr>
          <a:xfrm>
            <a:off x="803189" y="2496935"/>
            <a:ext cx="5943600" cy="2579047"/>
          </a:xfrm>
          <a:prstGeom prst="roundRect">
            <a:avLst/>
          </a:prstGeom>
          <a:solidFill>
            <a:srgbClr val="20D7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CA7267E-EB62-DDE5-69E3-81BE13E40458}"/>
              </a:ext>
            </a:extLst>
          </p:cNvPr>
          <p:cNvSpPr txBox="1"/>
          <p:nvPr/>
        </p:nvSpPr>
        <p:spPr>
          <a:xfrm>
            <a:off x="1005016" y="2655518"/>
            <a:ext cx="286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Livrer vite et souvent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9A9FDA3-7B3E-5B57-38E2-D0EB1CDE1791}"/>
              </a:ext>
            </a:extLst>
          </p:cNvPr>
          <p:cNvSpPr txBox="1"/>
          <p:nvPr/>
        </p:nvSpPr>
        <p:spPr>
          <a:xfrm>
            <a:off x="4108621" y="1997203"/>
            <a:ext cx="2545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138487"/>
                </a:solidFill>
              </a:rPr>
              <a:t>Time-To-</a:t>
            </a:r>
            <a:r>
              <a:rPr lang="fr-FR" sz="2400" b="1" dirty="0" err="1">
                <a:solidFill>
                  <a:srgbClr val="138487"/>
                </a:solidFill>
              </a:rPr>
              <a:t>Market</a:t>
            </a:r>
            <a:endParaRPr lang="fr-FR" sz="2400" b="1" dirty="0">
              <a:solidFill>
                <a:srgbClr val="138487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F8D49AF-252C-E886-175D-0B7AAB8700F5}"/>
              </a:ext>
            </a:extLst>
          </p:cNvPr>
          <p:cNvSpPr txBox="1"/>
          <p:nvPr/>
        </p:nvSpPr>
        <p:spPr>
          <a:xfrm>
            <a:off x="8299501" y="2962204"/>
            <a:ext cx="2545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rgbClr val="EE0062"/>
                </a:solidFill>
              </a:rPr>
              <a:t>Time-To-Value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F990FB3-682F-BC90-C395-0A09DD6224CD}"/>
              </a:ext>
            </a:extLst>
          </p:cNvPr>
          <p:cNvSpPr txBox="1"/>
          <p:nvPr/>
        </p:nvSpPr>
        <p:spPr>
          <a:xfrm>
            <a:off x="1007196" y="3193316"/>
            <a:ext cx="5088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Une usine logicielle automatisée (CI/CD/CT)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49BA2A6-AA0D-C955-D90B-F17274EF9487}"/>
              </a:ext>
            </a:extLst>
          </p:cNvPr>
          <p:cNvSpPr txBox="1"/>
          <p:nvPr/>
        </p:nvSpPr>
        <p:spPr>
          <a:xfrm>
            <a:off x="1007196" y="4100446"/>
            <a:ext cx="5088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Ça tourne si « ça crache pas d’erreur » et « les temps de réponse sont bons »</a:t>
            </a:r>
          </a:p>
        </p:txBody>
      </p:sp>
    </p:spTree>
    <p:extLst>
      <p:ext uri="{BB962C8B-B14F-4D97-AF65-F5344CB8AC3E}">
        <p14:creationId xmlns:p14="http://schemas.microsoft.com/office/powerpoint/2010/main" val="148028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E6A17-08C0-7B44-FAED-3F49F9192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32D395C0-3304-7BEB-B833-B974E16213FF}"/>
              </a:ext>
            </a:extLst>
          </p:cNvPr>
          <p:cNvGrpSpPr/>
          <p:nvPr/>
        </p:nvGrpSpPr>
        <p:grpSpPr>
          <a:xfrm>
            <a:off x="4475954" y="3732172"/>
            <a:ext cx="6726355" cy="1688774"/>
            <a:chOff x="4192231" y="4446168"/>
            <a:chExt cx="6726355" cy="1688774"/>
          </a:xfrm>
        </p:grpSpPr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289CA46E-65CB-9B71-5210-25F43D7DA7AE}"/>
                </a:ext>
              </a:extLst>
            </p:cNvPr>
            <p:cNvSpPr/>
            <p:nvPr/>
          </p:nvSpPr>
          <p:spPr>
            <a:xfrm>
              <a:off x="4192231" y="4985764"/>
              <a:ext cx="6726355" cy="1149178"/>
            </a:xfrm>
            <a:prstGeom prst="roundRect">
              <a:avLst/>
            </a:prstGeom>
            <a:solidFill>
              <a:srgbClr val="FF97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BC64009-63CB-5068-DBA3-6DF6BA290FC9}"/>
                </a:ext>
              </a:extLst>
            </p:cNvPr>
            <p:cNvSpPr txBox="1"/>
            <p:nvPr/>
          </p:nvSpPr>
          <p:spPr>
            <a:xfrm>
              <a:off x="7198920" y="4446168"/>
              <a:ext cx="35566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solidFill>
                    <a:srgbClr val="EE0062"/>
                  </a:solidFill>
                </a:rPr>
                <a:t>Reconnais ton ennemi…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8A08BB20-F407-FA04-C55E-07EF913ED651}"/>
                </a:ext>
              </a:extLst>
            </p:cNvPr>
            <p:cNvSpPr txBox="1"/>
            <p:nvPr/>
          </p:nvSpPr>
          <p:spPr>
            <a:xfrm>
              <a:off x="6649995" y="5257892"/>
              <a:ext cx="38903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dirty="0"/>
                <a:t>Le drift !!!!!!!!!!</a:t>
              </a:r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B1B18582-4222-CD16-054F-7AF9C9AB9068}"/>
              </a:ext>
            </a:extLst>
          </p:cNvPr>
          <p:cNvSpPr txBox="1"/>
          <p:nvPr/>
        </p:nvSpPr>
        <p:spPr>
          <a:xfrm>
            <a:off x="510988" y="517449"/>
            <a:ext cx="736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A6E20"/>
                </a:solidFill>
              </a:rPr>
              <a:t>Les données sont vivantes</a:t>
            </a:r>
            <a:endParaRPr lang="fr-FR" sz="3600" b="1" dirty="0">
              <a:solidFill>
                <a:srgbClr val="0097A7"/>
              </a:solidFill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4A5BC4A6-1CE8-03FF-8DBC-80F9F14E74F9}"/>
              </a:ext>
            </a:extLst>
          </p:cNvPr>
          <p:cNvGrpSpPr/>
          <p:nvPr/>
        </p:nvGrpSpPr>
        <p:grpSpPr>
          <a:xfrm>
            <a:off x="989691" y="2834163"/>
            <a:ext cx="7378446" cy="1612005"/>
            <a:chOff x="829053" y="3142960"/>
            <a:chExt cx="7378446" cy="1612005"/>
          </a:xfrm>
        </p:grpSpPr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2E4CC201-BCC1-E825-2DAC-236286D6DEAA}"/>
                </a:ext>
              </a:extLst>
            </p:cNvPr>
            <p:cNvSpPr/>
            <p:nvPr/>
          </p:nvSpPr>
          <p:spPr>
            <a:xfrm>
              <a:off x="829053" y="3605787"/>
              <a:ext cx="6726355" cy="1149178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17160603-7A67-29F4-4F79-EF5226482C2A}"/>
                </a:ext>
              </a:extLst>
            </p:cNvPr>
            <p:cNvSpPr txBox="1"/>
            <p:nvPr/>
          </p:nvSpPr>
          <p:spPr>
            <a:xfrm>
              <a:off x="1014404" y="3927494"/>
              <a:ext cx="71930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/>
                <a:t>Automatiser, monitorer, standardiser, sécuriser, …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ABD6735B-CC48-DD57-FA73-7D6EAAE953CE}"/>
                </a:ext>
              </a:extLst>
            </p:cNvPr>
            <p:cNvSpPr txBox="1"/>
            <p:nvPr/>
          </p:nvSpPr>
          <p:spPr>
            <a:xfrm>
              <a:off x="829053" y="3142960"/>
              <a:ext cx="20038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>
                  <a:solidFill>
                    <a:srgbClr val="EA6E20"/>
                  </a:solidFill>
                </a:rPr>
                <a:t>Vive la prod !</a:t>
              </a:r>
            </a:p>
          </p:txBody>
        </p:sp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5C595578-922B-7652-307F-1B43A444DF25}"/>
              </a:ext>
            </a:extLst>
          </p:cNvPr>
          <p:cNvGrpSpPr/>
          <p:nvPr/>
        </p:nvGrpSpPr>
        <p:grpSpPr>
          <a:xfrm>
            <a:off x="2993546" y="1831510"/>
            <a:ext cx="6872417" cy="1851768"/>
            <a:chOff x="3667897" y="1782676"/>
            <a:chExt cx="6872417" cy="1851768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0DBA007D-0A00-6C9E-20A1-0433D3B878D4}"/>
                </a:ext>
              </a:extLst>
            </p:cNvPr>
            <p:cNvSpPr/>
            <p:nvPr/>
          </p:nvSpPr>
          <p:spPr>
            <a:xfrm>
              <a:off x="3813959" y="2261287"/>
              <a:ext cx="6726355" cy="1149178"/>
            </a:xfrm>
            <a:prstGeom prst="roundRect">
              <a:avLst/>
            </a:prstGeom>
            <a:solidFill>
              <a:srgbClr val="20D7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2EDCB8F6-6B4A-0A38-2109-C9623F32F65E}"/>
                </a:ext>
              </a:extLst>
            </p:cNvPr>
            <p:cNvSpPr txBox="1"/>
            <p:nvPr/>
          </p:nvSpPr>
          <p:spPr>
            <a:xfrm>
              <a:off x="3667897" y="2434115"/>
              <a:ext cx="67263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dirty="0"/>
                <a:t>Des données froides aux données « temps réel », rappelle-toi…</a:t>
              </a:r>
            </a:p>
            <a:p>
              <a:pPr algn="r"/>
              <a:endParaRPr lang="fr-FR" sz="2400" dirty="0"/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48E7977-42CC-95F2-9DD8-8E7106FA2597}"/>
                </a:ext>
              </a:extLst>
            </p:cNvPr>
            <p:cNvSpPr txBox="1"/>
            <p:nvPr/>
          </p:nvSpPr>
          <p:spPr>
            <a:xfrm>
              <a:off x="7436709" y="1782676"/>
              <a:ext cx="29053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>
                  <a:solidFill>
                    <a:srgbClr val="0D595B"/>
                  </a:solidFill>
                </a:rPr>
                <a:t>Rappelle-toi…</a:t>
              </a:r>
            </a:p>
            <a:p>
              <a:pPr algn="r"/>
              <a:endParaRPr lang="fr-FR" sz="2400" b="1" dirty="0">
                <a:solidFill>
                  <a:srgbClr val="0D595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30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F93CC-D3CD-D4CA-84BD-2491BE15D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36442D-00B4-2D06-14C0-8A2450857519}"/>
              </a:ext>
            </a:extLst>
          </p:cNvPr>
          <p:cNvSpPr txBox="1"/>
          <p:nvPr/>
        </p:nvSpPr>
        <p:spPr>
          <a:xfrm>
            <a:off x="510987" y="517449"/>
            <a:ext cx="10251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E0062"/>
                </a:solidFill>
              </a:rPr>
              <a:t>Les données sont vivantes et en plus elles bougent !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BBA5959-1EC4-F953-8BBB-3F3BE38F8AAE}"/>
              </a:ext>
            </a:extLst>
          </p:cNvPr>
          <p:cNvGrpSpPr/>
          <p:nvPr/>
        </p:nvGrpSpPr>
        <p:grpSpPr>
          <a:xfrm>
            <a:off x="6207211" y="2121060"/>
            <a:ext cx="4998307" cy="940937"/>
            <a:chOff x="5923006" y="1970441"/>
            <a:chExt cx="4998307" cy="940937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416D0140-6A33-0EF5-C1DC-24F0BCCAC07E}"/>
                </a:ext>
              </a:extLst>
            </p:cNvPr>
            <p:cNvSpPr/>
            <p:nvPr/>
          </p:nvSpPr>
          <p:spPr>
            <a:xfrm>
              <a:off x="6096000" y="1970441"/>
              <a:ext cx="4825313" cy="940937"/>
            </a:xfrm>
            <a:prstGeom prst="roundRect">
              <a:avLst/>
            </a:prstGeom>
            <a:solidFill>
              <a:srgbClr val="20D7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763361DB-6F8C-67A5-2A90-4644D0315D9B}"/>
                </a:ext>
              </a:extLst>
            </p:cNvPr>
            <p:cNvSpPr txBox="1"/>
            <p:nvPr/>
          </p:nvSpPr>
          <p:spPr>
            <a:xfrm>
              <a:off x="5923006" y="2196291"/>
              <a:ext cx="48253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2400" b="1" dirty="0"/>
                <a:t>Dérive de concepts / Concept Drift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1D3844F9-A9BE-B87F-E16B-80DD9BFB559F}"/>
              </a:ext>
            </a:extLst>
          </p:cNvPr>
          <p:cNvGrpSpPr/>
          <p:nvPr/>
        </p:nvGrpSpPr>
        <p:grpSpPr>
          <a:xfrm>
            <a:off x="986482" y="3411027"/>
            <a:ext cx="4369932" cy="2621167"/>
            <a:chOff x="510987" y="3558746"/>
            <a:chExt cx="4369932" cy="2323070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EA1189EB-AFF8-EFE1-5280-68E22E0EFD15}"/>
                </a:ext>
              </a:extLst>
            </p:cNvPr>
            <p:cNvSpPr/>
            <p:nvPr/>
          </p:nvSpPr>
          <p:spPr>
            <a:xfrm>
              <a:off x="510987" y="3558746"/>
              <a:ext cx="4369932" cy="232307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B8B4F185-B99C-137F-2C95-99F067725D89}"/>
                </a:ext>
              </a:extLst>
            </p:cNvPr>
            <p:cNvSpPr txBox="1"/>
            <p:nvPr/>
          </p:nvSpPr>
          <p:spPr>
            <a:xfrm>
              <a:off x="820693" y="3909730"/>
              <a:ext cx="340016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/>
                <a:t>Les drifts incontrôlés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2400" dirty="0"/>
                <a:t>Perte de valeur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2400" dirty="0"/>
                <a:t>Perte de confiance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2400" dirty="0"/>
                <a:t>Perte d’argent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2400" dirty="0"/>
                <a:t>Frais de carrosserie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663E368-4CDF-73FA-7EF1-611149C16172}"/>
              </a:ext>
            </a:extLst>
          </p:cNvPr>
          <p:cNvGrpSpPr/>
          <p:nvPr/>
        </p:nvGrpSpPr>
        <p:grpSpPr>
          <a:xfrm>
            <a:off x="6380204" y="3429001"/>
            <a:ext cx="4963299" cy="2603194"/>
            <a:chOff x="6380204" y="3429001"/>
            <a:chExt cx="4963299" cy="2603194"/>
          </a:xfrm>
        </p:grpSpPr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0B5E99B6-9983-C854-5210-4CA85D0D647B}"/>
                </a:ext>
              </a:extLst>
            </p:cNvPr>
            <p:cNvSpPr/>
            <p:nvPr/>
          </p:nvSpPr>
          <p:spPr>
            <a:xfrm>
              <a:off x="6380204" y="3429001"/>
              <a:ext cx="4825313" cy="2603194"/>
            </a:xfrm>
            <a:prstGeom prst="roundRect">
              <a:avLst/>
            </a:prstGeom>
            <a:solidFill>
              <a:srgbClr val="FF97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08BF8CDF-5412-772D-65A8-07FC11870469}"/>
                </a:ext>
              </a:extLst>
            </p:cNvPr>
            <p:cNvSpPr txBox="1"/>
            <p:nvPr/>
          </p:nvSpPr>
          <p:spPr>
            <a:xfrm>
              <a:off x="6880655" y="3770087"/>
              <a:ext cx="446284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/>
                <a:t>Ce monde est vivant !</a:t>
              </a:r>
            </a:p>
            <a:p>
              <a:r>
                <a:rPr lang="fr-FR" sz="2400" dirty="0"/>
                <a:t>→ données </a:t>
              </a:r>
              <a:r>
                <a:rPr lang="fr-FR" sz="2400" i="1" dirty="0"/>
                <a:t>vivantes</a:t>
              </a:r>
              <a:br>
                <a:rPr lang="fr-FR" sz="2400" dirty="0"/>
              </a:br>
              <a:r>
                <a:rPr lang="fr-FR" sz="2400" dirty="0"/>
                <a:t>→ modèles </a:t>
              </a:r>
              <a:r>
                <a:rPr lang="fr-FR" sz="2400" i="1" dirty="0"/>
                <a:t>vivants</a:t>
              </a:r>
              <a:br>
                <a:rPr lang="fr-FR" sz="2400" dirty="0"/>
              </a:br>
              <a:r>
                <a:rPr lang="fr-FR" sz="2400" dirty="0"/>
                <a:t>→ production </a:t>
              </a:r>
              <a:r>
                <a:rPr lang="fr-FR" sz="2400" i="1" dirty="0"/>
                <a:t>vivante</a:t>
              </a:r>
              <a:br>
                <a:rPr lang="fr-FR" sz="2400" dirty="0"/>
              </a:br>
              <a:r>
                <a:rPr lang="fr-FR" sz="2400" dirty="0"/>
                <a:t>→ </a:t>
              </a:r>
              <a:r>
                <a:rPr lang="fr-FR" sz="2400" b="1" dirty="0"/>
                <a:t>dérive inévitable et continue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F809B79C-34E2-C252-7340-DAD9F8DCEFD1}"/>
              </a:ext>
            </a:extLst>
          </p:cNvPr>
          <p:cNvGrpSpPr/>
          <p:nvPr/>
        </p:nvGrpSpPr>
        <p:grpSpPr>
          <a:xfrm>
            <a:off x="986482" y="2158022"/>
            <a:ext cx="5125994" cy="940937"/>
            <a:chOff x="644612" y="1970441"/>
            <a:chExt cx="5125994" cy="940937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833CE1E4-11E4-21C0-9296-D00C206CDD42}"/>
                </a:ext>
              </a:extLst>
            </p:cNvPr>
            <p:cNvSpPr/>
            <p:nvPr/>
          </p:nvSpPr>
          <p:spPr>
            <a:xfrm>
              <a:off x="644612" y="1970441"/>
              <a:ext cx="4495800" cy="940937"/>
            </a:xfrm>
            <a:prstGeom prst="roundRect">
              <a:avLst/>
            </a:prstGeom>
            <a:solidFill>
              <a:srgbClr val="20D7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308CD37B-BADA-9774-325A-CBEEFA28507B}"/>
                </a:ext>
              </a:extLst>
            </p:cNvPr>
            <p:cNvSpPr txBox="1"/>
            <p:nvPr/>
          </p:nvSpPr>
          <p:spPr>
            <a:xfrm>
              <a:off x="792892" y="2196291"/>
              <a:ext cx="49777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/>
                <a:t>Dérive de données / Data drift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554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FB0F8-75F7-83D1-6D23-F07210386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07AF9F9-A507-55C2-7346-3148B3D0910C}"/>
              </a:ext>
            </a:extLst>
          </p:cNvPr>
          <p:cNvSpPr txBox="1"/>
          <p:nvPr/>
        </p:nvSpPr>
        <p:spPr>
          <a:xfrm>
            <a:off x="510987" y="517449"/>
            <a:ext cx="104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0097A7"/>
                </a:solidFill>
              </a:rPr>
              <a:t>Du CALMS ça va aller…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B6CF21-18EE-1289-D002-4CD741DA548C}"/>
              </a:ext>
            </a:extLst>
          </p:cNvPr>
          <p:cNvSpPr txBox="1"/>
          <p:nvPr/>
        </p:nvSpPr>
        <p:spPr>
          <a:xfrm>
            <a:off x="991630" y="1936481"/>
            <a:ext cx="56006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Culture</a:t>
            </a:r>
            <a:r>
              <a:rPr lang="fr-FR" sz="2400" dirty="0"/>
              <a:t> </a:t>
            </a:r>
          </a:p>
          <a:p>
            <a:r>
              <a:rPr lang="fr-FR" sz="2400" dirty="0"/>
              <a:t>Transparence, respect, collaboration </a:t>
            </a:r>
          </a:p>
          <a:p>
            <a:r>
              <a:rPr lang="fr-FR" sz="2400" dirty="0"/>
              <a:t>Culture Produit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9DD911D-47F4-CA3E-EE05-C0D00188DAB0}"/>
              </a:ext>
            </a:extLst>
          </p:cNvPr>
          <p:cNvSpPr txBox="1"/>
          <p:nvPr/>
        </p:nvSpPr>
        <p:spPr>
          <a:xfrm>
            <a:off x="991630" y="3494012"/>
            <a:ext cx="48284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Automation</a:t>
            </a:r>
          </a:p>
          <a:p>
            <a:r>
              <a:rPr lang="fr-FR" sz="2400" dirty="0"/>
              <a:t>CI/CD/CB&amp;T/CT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420CA0C-A284-D9E7-AFA6-B7460C88F80D}"/>
              </a:ext>
            </a:extLst>
          </p:cNvPr>
          <p:cNvSpPr txBox="1"/>
          <p:nvPr/>
        </p:nvSpPr>
        <p:spPr>
          <a:xfrm>
            <a:off x="991630" y="4682211"/>
            <a:ext cx="70402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Lean</a:t>
            </a:r>
          </a:p>
          <a:p>
            <a:r>
              <a:rPr lang="fr-FR" sz="2400" dirty="0"/>
              <a:t>Des boucles courtes de rétroactions, approche itérative, droit à l’erreur, amélioration continue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AAB2C0F-5FA9-2A68-CFE6-84519E769A26}"/>
              </a:ext>
            </a:extLst>
          </p:cNvPr>
          <p:cNvSpPr txBox="1"/>
          <p:nvPr/>
        </p:nvSpPr>
        <p:spPr>
          <a:xfrm>
            <a:off x="6255609" y="1936481"/>
            <a:ext cx="51249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 err="1"/>
              <a:t>Measurement</a:t>
            </a:r>
            <a:endParaRPr lang="fr-FR" sz="2400" b="1" dirty="0"/>
          </a:p>
          <a:p>
            <a:r>
              <a:rPr lang="fr-FR" sz="2400" dirty="0"/>
              <a:t>Qualité des données, dérive, performance réelle, stabilité du modèle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36EB4DA-A241-6CE1-3B1E-985DD4F693A9}"/>
              </a:ext>
            </a:extLst>
          </p:cNvPr>
          <p:cNvSpPr txBox="1"/>
          <p:nvPr/>
        </p:nvSpPr>
        <p:spPr>
          <a:xfrm>
            <a:off x="6255609" y="3494012"/>
            <a:ext cx="54905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Sharing</a:t>
            </a:r>
          </a:p>
          <a:p>
            <a:r>
              <a:rPr lang="fr-FR" sz="2400" dirty="0"/>
              <a:t>Casser les silos, rituel commun, pizza team</a:t>
            </a:r>
          </a:p>
        </p:txBody>
      </p:sp>
    </p:spTree>
    <p:extLst>
      <p:ext uri="{BB962C8B-B14F-4D97-AF65-F5344CB8AC3E}">
        <p14:creationId xmlns:p14="http://schemas.microsoft.com/office/powerpoint/2010/main" val="409824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D72F4-51F1-EBDA-8F17-21C36513A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13C3E8B-0D42-4184-DEC3-B3D4BB74E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368136"/>
              </p:ext>
            </p:extLst>
          </p:nvPr>
        </p:nvGraphicFramePr>
        <p:xfrm>
          <a:off x="980750" y="2927036"/>
          <a:ext cx="10016764" cy="609187"/>
        </p:xfrm>
        <a:graphic>
          <a:graphicData uri="http://schemas.openxmlformats.org/drawingml/2006/table">
            <a:tbl>
              <a:tblPr/>
              <a:tblGrid>
                <a:gridCol w="3694447">
                  <a:extLst>
                    <a:ext uri="{9D8B030D-6E8A-4147-A177-3AD203B41FA5}">
                      <a16:colId xmlns:a16="http://schemas.microsoft.com/office/drawing/2014/main" val="590855429"/>
                    </a:ext>
                  </a:extLst>
                </a:gridCol>
                <a:gridCol w="6322317">
                  <a:extLst>
                    <a:ext uri="{9D8B030D-6E8A-4147-A177-3AD203B41FA5}">
                      <a16:colId xmlns:a16="http://schemas.microsoft.com/office/drawing/2014/main" val="3444315467"/>
                    </a:ext>
                  </a:extLst>
                </a:gridCol>
              </a:tblGrid>
              <a:tr h="609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b="1" dirty="0">
                          <a:effectLst/>
                        </a:rPr>
                        <a:t>Pas de rituels communs</a:t>
                      </a:r>
                      <a:endParaRPr lang="fr-FR" sz="2400" dirty="0">
                        <a:effectLst/>
                      </a:endParaRP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Pas d’alignement TTV,  étranglements de charges</a:t>
                      </a: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487889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C09F0B7F-DC04-016E-A7CB-FA72420AE196}"/>
              </a:ext>
            </a:extLst>
          </p:cNvPr>
          <p:cNvSpPr txBox="1"/>
          <p:nvPr/>
        </p:nvSpPr>
        <p:spPr>
          <a:xfrm>
            <a:off x="535701" y="479010"/>
            <a:ext cx="104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EA6E20"/>
                </a:solidFill>
              </a:rPr>
              <a:t>Freins DevOps / Risques Data/ML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2733D83-DEB5-9C6C-BAEA-556C090AB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776923"/>
              </p:ext>
            </p:extLst>
          </p:nvPr>
        </p:nvGraphicFramePr>
        <p:xfrm>
          <a:off x="980750" y="2227968"/>
          <a:ext cx="10016764" cy="609187"/>
        </p:xfrm>
        <a:graphic>
          <a:graphicData uri="http://schemas.openxmlformats.org/drawingml/2006/table">
            <a:tbl>
              <a:tblPr/>
              <a:tblGrid>
                <a:gridCol w="3694447">
                  <a:extLst>
                    <a:ext uri="{9D8B030D-6E8A-4147-A177-3AD203B41FA5}">
                      <a16:colId xmlns:a16="http://schemas.microsoft.com/office/drawing/2014/main" val="590855429"/>
                    </a:ext>
                  </a:extLst>
                </a:gridCol>
                <a:gridCol w="6322317">
                  <a:extLst>
                    <a:ext uri="{9D8B030D-6E8A-4147-A177-3AD203B41FA5}">
                      <a16:colId xmlns:a16="http://schemas.microsoft.com/office/drawing/2014/main" val="3444315467"/>
                    </a:ext>
                  </a:extLst>
                </a:gridCol>
              </a:tblGrid>
              <a:tr h="609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b="1" dirty="0">
                          <a:effectLst/>
                        </a:rPr>
                        <a:t>Silos</a:t>
                      </a:r>
                      <a:endParaRPr lang="fr-FR" sz="2400" dirty="0">
                        <a:effectLst/>
                      </a:endParaRP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Modèles inutilisables, opposition entre équipes</a:t>
                      </a: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034652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685A392-149F-07E0-94CB-CE3D94C61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20482"/>
              </p:ext>
            </p:extLst>
          </p:nvPr>
        </p:nvGraphicFramePr>
        <p:xfrm>
          <a:off x="980750" y="3626104"/>
          <a:ext cx="10016764" cy="609187"/>
        </p:xfrm>
        <a:graphic>
          <a:graphicData uri="http://schemas.openxmlformats.org/drawingml/2006/table">
            <a:tbl>
              <a:tblPr/>
              <a:tblGrid>
                <a:gridCol w="3694447">
                  <a:extLst>
                    <a:ext uri="{9D8B030D-6E8A-4147-A177-3AD203B41FA5}">
                      <a16:colId xmlns:a16="http://schemas.microsoft.com/office/drawing/2014/main" val="590855429"/>
                    </a:ext>
                  </a:extLst>
                </a:gridCol>
                <a:gridCol w="6322317">
                  <a:extLst>
                    <a:ext uri="{9D8B030D-6E8A-4147-A177-3AD203B41FA5}">
                      <a16:colId xmlns:a16="http://schemas.microsoft.com/office/drawing/2014/main" val="3444315467"/>
                    </a:ext>
                  </a:extLst>
                </a:gridCol>
              </a:tblGrid>
              <a:tr h="609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b="1" dirty="0">
                          <a:effectLst/>
                        </a:rPr>
                        <a:t>Culture projet</a:t>
                      </a:r>
                      <a:endParaRPr lang="fr-FR" sz="2400" dirty="0">
                        <a:effectLst/>
                      </a:endParaRP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Modèles jamais réentraînés → </a:t>
                      </a:r>
                      <a:r>
                        <a:rPr lang="fr-FR" sz="2400" b="1" dirty="0">
                          <a:effectLst/>
                        </a:rPr>
                        <a:t>dérive</a:t>
                      </a:r>
                      <a:r>
                        <a:rPr lang="fr-FR" sz="2400" dirty="0">
                          <a:effectLst/>
                        </a:rPr>
                        <a:t> silencieuse</a:t>
                      </a: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482700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EF11012-52D6-5111-3766-90BA5278E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846507"/>
              </p:ext>
            </p:extLst>
          </p:nvPr>
        </p:nvGraphicFramePr>
        <p:xfrm>
          <a:off x="980750" y="4325172"/>
          <a:ext cx="10016764" cy="609187"/>
        </p:xfrm>
        <a:graphic>
          <a:graphicData uri="http://schemas.openxmlformats.org/drawingml/2006/table">
            <a:tbl>
              <a:tblPr/>
              <a:tblGrid>
                <a:gridCol w="3694447">
                  <a:extLst>
                    <a:ext uri="{9D8B030D-6E8A-4147-A177-3AD203B41FA5}">
                      <a16:colId xmlns:a16="http://schemas.microsoft.com/office/drawing/2014/main" val="590855429"/>
                    </a:ext>
                  </a:extLst>
                </a:gridCol>
                <a:gridCol w="6322317">
                  <a:extLst>
                    <a:ext uri="{9D8B030D-6E8A-4147-A177-3AD203B41FA5}">
                      <a16:colId xmlns:a16="http://schemas.microsoft.com/office/drawing/2014/main" val="3444315467"/>
                    </a:ext>
                  </a:extLst>
                </a:gridCol>
              </a:tblGrid>
              <a:tr h="609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b="1" dirty="0">
                          <a:effectLst/>
                        </a:rPr>
                        <a:t>Peur de l’automatisation</a:t>
                      </a:r>
                      <a:endParaRPr lang="fr-FR" sz="2400" dirty="0">
                        <a:effectLst/>
                      </a:endParaRP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Pipelines fragiles, erreurs, hétérogénéité</a:t>
                      </a: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686630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5882746-8E92-5132-6A74-411CF258A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387016"/>
              </p:ext>
            </p:extLst>
          </p:nvPr>
        </p:nvGraphicFramePr>
        <p:xfrm>
          <a:off x="980750" y="5024239"/>
          <a:ext cx="10016764" cy="818546"/>
        </p:xfrm>
        <a:graphic>
          <a:graphicData uri="http://schemas.openxmlformats.org/drawingml/2006/table">
            <a:tbl>
              <a:tblPr/>
              <a:tblGrid>
                <a:gridCol w="3694447">
                  <a:extLst>
                    <a:ext uri="{9D8B030D-6E8A-4147-A177-3AD203B41FA5}">
                      <a16:colId xmlns:a16="http://schemas.microsoft.com/office/drawing/2014/main" val="590855429"/>
                    </a:ext>
                  </a:extLst>
                </a:gridCol>
                <a:gridCol w="6322317">
                  <a:extLst>
                    <a:ext uri="{9D8B030D-6E8A-4147-A177-3AD203B41FA5}">
                      <a16:colId xmlns:a16="http://schemas.microsoft.com/office/drawing/2014/main" val="3444315467"/>
                    </a:ext>
                  </a:extLst>
                </a:gridCol>
              </a:tblGrid>
              <a:tr h="609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b="1" dirty="0">
                          <a:effectLst/>
                        </a:rPr>
                        <a:t>Pas de monitoring</a:t>
                      </a:r>
                      <a:endParaRPr lang="fr-FR" sz="2400" dirty="0">
                        <a:effectLst/>
                      </a:endParaRP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Perf en chute, coûts GPU qui explosent, </a:t>
                      </a:r>
                    </a:p>
                    <a:p>
                      <a:pPr>
                        <a:buNone/>
                      </a:pPr>
                      <a:r>
                        <a:rPr lang="fr-FR" sz="2400" dirty="0">
                          <a:effectLst/>
                        </a:rPr>
                        <a:t>biais non vus, …</a:t>
                      </a:r>
                    </a:p>
                  </a:txBody>
                  <a:tcPr marL="87027" marR="87027" marT="43513" marB="43513" anchor="ctr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439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1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71EA3-4D88-85CC-E2A9-08EB1BFC6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A61E4D-6562-4AFD-B608-026C7F0FCBA8}"/>
              </a:ext>
            </a:extLst>
          </p:cNvPr>
          <p:cNvSpPr txBox="1"/>
          <p:nvPr/>
        </p:nvSpPr>
        <p:spPr>
          <a:xfrm>
            <a:off x="510987" y="517449"/>
            <a:ext cx="104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0097A7"/>
                </a:solidFill>
              </a:rPr>
              <a:t>6 pratiques concrètes</a:t>
            </a:r>
            <a:endParaRPr lang="fr-FR" sz="3600" b="1" dirty="0">
              <a:solidFill>
                <a:srgbClr val="EA6E20"/>
              </a:solidFill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36FCECEE-0E9D-47A6-7CF5-6DF59ECC6059}"/>
              </a:ext>
            </a:extLst>
          </p:cNvPr>
          <p:cNvSpPr/>
          <p:nvPr/>
        </p:nvSpPr>
        <p:spPr>
          <a:xfrm>
            <a:off x="1071039" y="2582562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Pipeline de réentraînement programmé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BEDB0D09-56D9-C8A7-6D1F-6B6522093FAF}"/>
              </a:ext>
            </a:extLst>
          </p:cNvPr>
          <p:cNvSpPr/>
          <p:nvPr/>
        </p:nvSpPr>
        <p:spPr>
          <a:xfrm>
            <a:off x="4470176" y="2586681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>
                <a:solidFill>
                  <a:schemeClr val="tx1"/>
                </a:solidFill>
              </a:rPr>
              <a:t>Versionning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DB7787A-F6CD-BB0F-F96E-3F7EA7C8045D}"/>
              </a:ext>
            </a:extLst>
          </p:cNvPr>
          <p:cNvSpPr/>
          <p:nvPr/>
        </p:nvSpPr>
        <p:spPr>
          <a:xfrm>
            <a:off x="7869314" y="2582561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Shadow / Canary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18C4055B-EB96-8B18-8EAE-36967B16815D}"/>
              </a:ext>
            </a:extLst>
          </p:cNvPr>
          <p:cNvSpPr/>
          <p:nvPr/>
        </p:nvSpPr>
        <p:spPr>
          <a:xfrm>
            <a:off x="4470176" y="4125083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OBS ML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C33811B-193E-51A1-2D3B-15D8A6C37B5E}"/>
              </a:ext>
            </a:extLst>
          </p:cNvPr>
          <p:cNvSpPr/>
          <p:nvPr/>
        </p:nvSpPr>
        <p:spPr>
          <a:xfrm>
            <a:off x="1071039" y="4125083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Boucles courtes</a:t>
            </a: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Rituel hebdo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22474FE3-4551-C791-0D91-0BBD23804843}"/>
              </a:ext>
            </a:extLst>
          </p:cNvPr>
          <p:cNvSpPr/>
          <p:nvPr/>
        </p:nvSpPr>
        <p:spPr>
          <a:xfrm>
            <a:off x="7869313" y="4125083"/>
            <a:ext cx="2977979" cy="1223319"/>
          </a:xfrm>
          <a:prstGeom prst="roundRect">
            <a:avLst/>
          </a:prstGeom>
          <a:solidFill>
            <a:srgbClr val="FF97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Garde-fous</a:t>
            </a:r>
          </a:p>
        </p:txBody>
      </p:sp>
    </p:spTree>
    <p:extLst>
      <p:ext uri="{BB962C8B-B14F-4D97-AF65-F5344CB8AC3E}">
        <p14:creationId xmlns:p14="http://schemas.microsoft.com/office/powerpoint/2010/main" val="35369873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6cb4062-45cb-4fb1-8957-b08a0054bfeb">TTNKAK2DXWYQ-742698973-75946</_dlc_DocId>
    <_dlc_DocIdUrl xmlns="e6cb4062-45cb-4fb1-8957-b08a0054bfeb">
      <Url>https://techsysfr.sharepoint.com/sites/sharebox/_layouts/15/DocIdRedir.aspx?ID=TTNKAK2DXWYQ-742698973-75946</Url>
      <Description>TTNKAK2DXWYQ-742698973-75946</Description>
    </_dlc_DocIdUrl>
    <IconOverlay xmlns="http://schemas.microsoft.com/sharepoint/v4" xsi:nil="true"/>
    <SharedWithUsers xmlns="e6cb4062-45cb-4fb1-8957-b08a0054bfeb">
      <UserInfo>
        <DisplayName>Sophie PRUVOST</DisplayName>
        <AccountId>40</AccountId>
        <AccountType/>
      </UserInfo>
    </SharedWithUsers>
    <lcf76f155ced4ddcb4097134ff3c332f xmlns="ef0875f9-e7ed-4e99-97fa-161e13e8ca7d">
      <Terms xmlns="http://schemas.microsoft.com/office/infopath/2007/PartnerControls"/>
    </lcf76f155ced4ddcb4097134ff3c332f>
    <TaxCatchAll xmlns="e6cb4062-45cb-4fb1-8957-b08a0054bfeb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FF07090F9253459CF88BEB493E5180" ma:contentTypeVersion="19" ma:contentTypeDescription="Create a new document." ma:contentTypeScope="" ma:versionID="8e73cabfde740997febe06f726c2ac91">
  <xsd:schema xmlns:xsd="http://www.w3.org/2001/XMLSchema" xmlns:xs="http://www.w3.org/2001/XMLSchema" xmlns:p="http://schemas.microsoft.com/office/2006/metadata/properties" xmlns:ns2="e6cb4062-45cb-4fb1-8957-b08a0054bfeb" xmlns:ns3="ef0875f9-e7ed-4e99-97fa-161e13e8ca7d" xmlns:ns4="http://schemas.microsoft.com/sharepoint/v4" targetNamespace="http://schemas.microsoft.com/office/2006/metadata/properties" ma:root="true" ma:fieldsID="0089a35a312ee23564dd30fc22ba8d47" ns2:_="" ns3:_="" ns4:_="">
    <xsd:import namespace="e6cb4062-45cb-4fb1-8957-b08a0054bfeb"/>
    <xsd:import namespace="ef0875f9-e7ed-4e99-97fa-161e13e8ca7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IconOverlay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cb4062-45cb-4fb1-8957-b08a0054bfe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f2c7cc28-a7be-4ed1-af05-9cb19b0d53f6}" ma:internalName="TaxCatchAll" ma:showField="CatchAllData" ma:web="e6cb4062-45cb-4fb1-8957-b08a0054bf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875f9-e7ed-4e99-97fa-161e13e8ca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5d76d39-82de-46e7-b05c-f93a832b47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C2D4B0-DE20-4E6B-9EFC-D8194ECED5B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4789CC4-00D6-4E4F-8577-432F44399C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E33EA4-CB4F-416A-AF1E-B9C33E5AAC46}">
  <ds:schemaRefs>
    <ds:schemaRef ds:uri="http://purl.org/dc/elements/1.1/"/>
    <ds:schemaRef ds:uri="http://purl.org/dc/dcmitype/"/>
    <ds:schemaRef ds:uri="http://schemas.microsoft.com/sharepoint/v4"/>
    <ds:schemaRef ds:uri="http://www.w3.org/XML/1998/namespace"/>
    <ds:schemaRef ds:uri="e6cb4062-45cb-4fb1-8957-b08a0054bfeb"/>
    <ds:schemaRef ds:uri="http://schemas.microsoft.com/office/2006/documentManagement/types"/>
    <ds:schemaRef ds:uri="ef0875f9-e7ed-4e99-97fa-161e13e8ca7d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CAD2111D-BC53-4788-93EC-BDCF74638F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cb4062-45cb-4fb1-8957-b08a0054bfeb"/>
    <ds:schemaRef ds:uri="ef0875f9-e7ed-4e99-97fa-161e13e8ca7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6764</TotalTime>
  <Words>549</Words>
  <Application>Microsoft Office PowerPoint</Application>
  <PresentationFormat>Grand écran</PresentationFormat>
  <Paragraphs>105</Paragraphs>
  <Slides>12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/ sujet Date</dc:title>
  <dc:creator>Sophie PRUVOST</dc:creator>
  <cp:lastModifiedBy>Sophie PRUVOST</cp:lastModifiedBy>
  <cp:revision>58</cp:revision>
  <dcterms:created xsi:type="dcterms:W3CDTF">2020-10-25T14:00:29Z</dcterms:created>
  <dcterms:modified xsi:type="dcterms:W3CDTF">2026-03-25T20:35:43Z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0x01010028FF07090F9253459CF88BEB493E5180</vt:lpwstr>
  </property>
  <property fmtid="{D5CDD505-2E9C-101B-9397-08002B2CF9AE}" pid="3" name="MediaServiceImageTags">
    <vt:lpwstr/>
  </property>
  <property fmtid="{D5CDD505-2E9C-101B-9397-08002B2CF9AE}" pid="4" name="_dlc_DocIdItemGuid">
    <vt:lpwstr>e1793956-d9bc-4799-9fc5-333abe6926ee</vt:lpwstr>
  </property>
</Properties>
</file>