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1" r:id="rId5"/>
    <p:sldMasterId id="214748374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</p:sldIdLst>
  <p:sldSz cy="5143500" cx="9144000"/>
  <p:notesSz cx="6858000" cy="9144000"/>
  <p:embeddedFontLst>
    <p:embeddedFont>
      <p:font typeface="Montserrat SemiBold"/>
      <p:regular r:id="rId86"/>
      <p:bold r:id="rId87"/>
      <p:italic r:id="rId88"/>
      <p:boldItalic r:id="rId89"/>
    </p:embeddedFont>
    <p:embeddedFont>
      <p:font typeface="Montserrat"/>
      <p:regular r:id="rId90"/>
      <p:bold r:id="rId91"/>
      <p:italic r:id="rId92"/>
      <p:boldItalic r:id="rId93"/>
    </p:embeddedFont>
    <p:embeddedFont>
      <p:font typeface="Montserrat Medium"/>
      <p:regular r:id="rId94"/>
      <p:bold r:id="rId95"/>
      <p:italic r:id="rId96"/>
      <p:boldItalic r:id="rId97"/>
    </p:embeddedFont>
    <p:embeddedFont>
      <p:font typeface="Bebas Neue"/>
      <p:regular r:id="rId98"/>
    </p:embeddedFont>
    <p:embeddedFont>
      <p:font typeface="Pacifico"/>
      <p:regular r:id="rId99"/>
    </p:embeddedFont>
    <p:embeddedFont>
      <p:font typeface="Helvetica Neue"/>
      <p:regular r:id="rId100"/>
      <p:bold r:id="rId101"/>
      <p:italic r:id="rId102"/>
      <p:boldItalic r:id="rId103"/>
    </p:embeddedFont>
    <p:embeddedFont>
      <p:font typeface="Montserrat ExtraBold"/>
      <p:bold r:id="rId104"/>
      <p:boldItalic r:id="rId10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42800AE-1BB4-4C22-9384-8CFFDA31D1C4}">
  <a:tblStyle styleId="{342800AE-1BB4-4C22-9384-8CFFDA31D1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5" Type="http://schemas.openxmlformats.org/officeDocument/2006/relationships/font" Target="fonts/MontserratExtraBold-boldItalic.fntdata"/><Relationship Id="rId104" Type="http://schemas.openxmlformats.org/officeDocument/2006/relationships/font" Target="fonts/MontserratExtraBold-bold.fntdata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font" Target="fonts/HelveticaNeue-boldItalic.fntdata"/><Relationship Id="rId102" Type="http://schemas.openxmlformats.org/officeDocument/2006/relationships/font" Target="fonts/HelveticaNeue-italic.fntdata"/><Relationship Id="rId101" Type="http://schemas.openxmlformats.org/officeDocument/2006/relationships/font" Target="fonts/HelveticaNeue-bold.fntdata"/><Relationship Id="rId100" Type="http://schemas.openxmlformats.org/officeDocument/2006/relationships/font" Target="fonts/HelveticaNeue-regular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MontserratMedium-bold.fntdata"/><Relationship Id="rId94" Type="http://schemas.openxmlformats.org/officeDocument/2006/relationships/font" Target="fonts/MontserratMedium-regular.fntdata"/><Relationship Id="rId97" Type="http://schemas.openxmlformats.org/officeDocument/2006/relationships/font" Target="fonts/MontserratMedium-boldItalic.fntdata"/><Relationship Id="rId96" Type="http://schemas.openxmlformats.org/officeDocument/2006/relationships/font" Target="fonts/MontserratMedium-italic.fntdata"/><Relationship Id="rId11" Type="http://schemas.openxmlformats.org/officeDocument/2006/relationships/slide" Target="slides/slide4.xml"/><Relationship Id="rId99" Type="http://schemas.openxmlformats.org/officeDocument/2006/relationships/font" Target="fonts/Pacifico-regular.fntdata"/><Relationship Id="rId10" Type="http://schemas.openxmlformats.org/officeDocument/2006/relationships/slide" Target="slides/slide3.xml"/><Relationship Id="rId98" Type="http://schemas.openxmlformats.org/officeDocument/2006/relationships/font" Target="fonts/BebasNeue-regular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font" Target="fonts/Montserrat-bold.fntdata"/><Relationship Id="rId90" Type="http://schemas.openxmlformats.org/officeDocument/2006/relationships/font" Target="fonts/Montserrat-regular.fntdata"/><Relationship Id="rId93" Type="http://schemas.openxmlformats.org/officeDocument/2006/relationships/font" Target="fonts/Montserrat-boldItalic.fntdata"/><Relationship Id="rId92" Type="http://schemas.openxmlformats.org/officeDocument/2006/relationships/font" Target="fonts/Montserrat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font" Target="fonts/MontserratSemiBold-regular.fntdata"/><Relationship Id="rId85" Type="http://schemas.openxmlformats.org/officeDocument/2006/relationships/slide" Target="slides/slide78.xml"/><Relationship Id="rId88" Type="http://schemas.openxmlformats.org/officeDocument/2006/relationships/font" Target="fonts/MontserratSemiBold-italic.fntdata"/><Relationship Id="rId87" Type="http://schemas.openxmlformats.org/officeDocument/2006/relationships/font" Target="fonts/MontserratSemiBold-bold.fntdata"/><Relationship Id="rId89" Type="http://schemas.openxmlformats.org/officeDocument/2006/relationships/font" Target="fonts/MontserratSemiBold-boldItalic.fntdata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9fc9ea2583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9fc9ea2583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cc68e4d47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cc68e4d47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cc68e4d47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cc68e4d47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411b411d8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411b411d8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cc68e4d475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cc68e4d47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cc68e4d475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3cc68e4d47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cc6966330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3cc6966330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cc6ab07444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cc6ab07444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cc6966330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cc6966330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cc6966330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cc6966330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3cc68e4d4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3cc68e4d4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9fc9ea2583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29fc9ea2583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42fdedd09d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342fdedd09d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411b411d8b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411b411d8b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cc69663302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cc6966330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cc6966330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cc6966330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cc69c62e3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3cc69c62e3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cc6966330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3cc6966330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cc69c62e3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3cc69c62e3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cc69c62e3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cc69c62e3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cc6966330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cc6966330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3cc6ab07444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3cc6ab07444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411b411d8b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411b411d8b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cc6ab0744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3cc6ab0744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3cc6a3205a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3cc6a3205a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3cc6ab07444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3cc6ab07444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cc6ab07444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cc6ab07444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3cc6ab0744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3cc6ab0744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3cc6ab07444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3cc6ab07444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cc6ab07444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3cc6ab07444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3cc6ab07444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3cc6ab07444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cc6a3205a3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cc6a3205a3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cc6a3205a3_1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cc6a3205a3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411b411d8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411b411d8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3cc6a3205a3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3cc6a3205a3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3cc69663302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3cc69663302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3cc6ab0744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3cc6ab0744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3cc6ab0744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3cc6ab0744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3cc6ab0744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3cc6ab0744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3cc6ab07444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3cc6ab07444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3cc6ab0744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3cc6ab0744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3cc69663302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3cc6966330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3cc6ab0744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3cc6ab0744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3cc6966330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3cc6966330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cc68e4d47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cc68e4d47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3cc6a3205a3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3cc6a3205a3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3cc6a3205a3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3cc6a3205a3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cc6ab07444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cc6ab07444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3cc69663302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3cc69663302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3cc69663302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3cc69663302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3cc6966330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3cc6966330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3cc6ab07444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3cc6ab07444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3cc69663302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3cc69663302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3cc69663302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5" name="Google Shape;1395;g3cc69663302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3cc6ab07444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3cc6ab07444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cc6863e9f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cc6863e9f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3cc6ab07444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3cc6ab07444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3cc6966330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3cc6966330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3cc6ab07444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" name="Google Shape;1427;g3cc6ab07444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3cc6ab07444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3cc6ab07444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3cc6ab07444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3cc6ab07444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3cc6ab07444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3cc6ab07444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3cc6ab07444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3cc6ab07444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3cc69c62e36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3cc69c62e3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3cc69663302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3cc69663302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3cc6ab07444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3cc6ab07444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411b411d8b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3411b411d8b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3cc69663302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3cc69663302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3cc6ab07444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3cc6ab07444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3cc6ab07444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3cc6ab07444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3cc6ab0744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3cc6ab0744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3411b411d8b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3411b411d8b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3cc6ab0744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3cc6ab0744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cc6ab07444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cc6ab07444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343a27dc9b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343a27dc9b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3cc6ab07444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3cc6ab07444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411b411d8b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411b411d8b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cc696633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cc696633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2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1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32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4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Relationship Id="rId6" Type="http://schemas.openxmlformats.org/officeDocument/2006/relationships/image" Target="../media/image2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4.png"/><Relationship Id="rId4" Type="http://schemas.openxmlformats.org/officeDocument/2006/relationships/image" Target="../media/image34.png"/><Relationship Id="rId5" Type="http://schemas.openxmlformats.org/officeDocument/2006/relationships/image" Target="../media/image15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Relationship Id="rId6" Type="http://schemas.openxmlformats.org/officeDocument/2006/relationships/image" Target="../media/image46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Relationship Id="rId6" Type="http://schemas.openxmlformats.org/officeDocument/2006/relationships/image" Target="../media/image46.png"/><Relationship Id="rId7" Type="http://schemas.openxmlformats.org/officeDocument/2006/relationships/image" Target="../media/image2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6.png"/><Relationship Id="rId6" Type="http://schemas.openxmlformats.org/officeDocument/2006/relationships/image" Target="../media/image25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34.png"/><Relationship Id="rId4" Type="http://schemas.openxmlformats.org/officeDocument/2006/relationships/image" Target="../media/image98.png"/><Relationship Id="rId5" Type="http://schemas.openxmlformats.org/officeDocument/2006/relationships/image" Target="../media/image25.png"/><Relationship Id="rId6" Type="http://schemas.openxmlformats.org/officeDocument/2006/relationships/image" Target="../media/image15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25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46.png"/><Relationship Id="rId6" Type="http://schemas.openxmlformats.org/officeDocument/2006/relationships/image" Target="../media/image2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46.png"/><Relationship Id="rId6" Type="http://schemas.openxmlformats.org/officeDocument/2006/relationships/image" Target="../media/image27.png"/><Relationship Id="rId7" Type="http://schemas.openxmlformats.org/officeDocument/2006/relationships/image" Target="../media/image25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2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itle">
  <p:cSld name="1_Diapositive de titre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4297650" y="4892697"/>
            <a:ext cx="548700" cy="25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 lnSpcReduction="20000"/>
          </a:bodyPr>
          <a:lstStyle>
            <a:lvl1pPr lvl="0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150" y="0"/>
            <a:ext cx="9149518" cy="1233754"/>
          </a:xfrm>
          <a:custGeom>
            <a:rect b="b" l="l" r="r" t="t"/>
            <a:pathLst>
              <a:path extrusionOk="0" h="2284730" w="13968730">
                <a:moveTo>
                  <a:pt x="13968463" y="0"/>
                </a:moveTo>
                <a:lnTo>
                  <a:pt x="0" y="0"/>
                </a:lnTo>
                <a:lnTo>
                  <a:pt x="0" y="2284691"/>
                </a:lnTo>
                <a:lnTo>
                  <a:pt x="13968463" y="2284691"/>
                </a:lnTo>
                <a:lnTo>
                  <a:pt x="13968463" y="0"/>
                </a:lnTo>
                <a:close/>
              </a:path>
            </a:pathLst>
          </a:custGeom>
          <a:solidFill>
            <a:srgbClr val="22384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7358" y="4530694"/>
            <a:ext cx="474006" cy="474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2">
  <p:cSld name="TITLE_AND_BODY_2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7358" y="4530694"/>
            <a:ext cx="474006" cy="474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CUSTOM_2_1_1_1_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0" y="-7917"/>
            <a:ext cx="9144000" cy="5151300"/>
          </a:xfrm>
          <a:prstGeom prst="rect">
            <a:avLst/>
          </a:prstGeom>
          <a:solidFill>
            <a:srgbClr val="009EAC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pic>
        <p:nvPicPr>
          <p:cNvPr id="58" name="Google Shape;5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0362" y="4197910"/>
            <a:ext cx="711534" cy="71154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/>
          <p:nvPr/>
        </p:nvSpPr>
        <p:spPr>
          <a:xfrm>
            <a:off x="3086944" y="1082714"/>
            <a:ext cx="2970300" cy="297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15"/>
          <p:cNvGrpSpPr/>
          <p:nvPr/>
        </p:nvGrpSpPr>
        <p:grpSpPr>
          <a:xfrm>
            <a:off x="2207017" y="578104"/>
            <a:ext cx="4590411" cy="3949420"/>
            <a:chOff x="2207017" y="578104"/>
            <a:chExt cx="4590411" cy="3949420"/>
          </a:xfrm>
        </p:grpSpPr>
        <p:sp>
          <p:nvSpPr>
            <p:cNvPr id="61" name="Google Shape;61;p15"/>
            <p:cNvSpPr/>
            <p:nvPr/>
          </p:nvSpPr>
          <p:spPr>
            <a:xfrm>
              <a:off x="2362759" y="1549356"/>
              <a:ext cx="307830" cy="53929"/>
            </a:xfrm>
            <a:custGeom>
              <a:rect b="b" l="l" r="r" t="t"/>
              <a:pathLst>
                <a:path extrusionOk="0" h="102235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F2CB2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6324560" y="3478137"/>
              <a:ext cx="307830" cy="53928"/>
            </a:xfrm>
            <a:custGeom>
              <a:rect b="b" l="l" r="r" t="t"/>
              <a:pathLst>
                <a:path extrusionOk="0" h="102234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0ECC8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5303051" y="831888"/>
              <a:ext cx="307831" cy="53929"/>
            </a:xfrm>
            <a:custGeom>
              <a:rect b="b" l="l" r="r" t="t"/>
              <a:pathLst>
                <a:path extrusionOk="0" h="102235" w="583565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615E9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559666" y="578104"/>
              <a:ext cx="53929" cy="307830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0ECC8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2616424" y="2391703"/>
              <a:ext cx="53928" cy="307830"/>
            </a:xfrm>
            <a:custGeom>
              <a:rect b="b" l="l" r="r" t="t"/>
              <a:pathLst>
                <a:path extrusionOk="0" h="583564" w="102234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EF583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324557" y="2212559"/>
              <a:ext cx="53929" cy="307830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EF583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3456940" y="4218025"/>
              <a:ext cx="307831" cy="53929"/>
            </a:xfrm>
            <a:custGeom>
              <a:rect b="b" l="l" r="r" t="t"/>
              <a:pathLst>
                <a:path extrusionOk="0" h="102235" w="583565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4545068" y="4219693"/>
              <a:ext cx="53929" cy="307830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F2CB2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2207017" y="3108100"/>
              <a:ext cx="307830" cy="53929"/>
            </a:xfrm>
            <a:custGeom>
              <a:rect b="b" l="l" r="r" t="t"/>
              <a:pathLst>
                <a:path extrusionOk="0" h="102235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0ECC8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6489597" y="1685604"/>
              <a:ext cx="307830" cy="53928"/>
            </a:xfrm>
            <a:custGeom>
              <a:rect b="b" l="l" r="r" t="t"/>
              <a:pathLst>
                <a:path extrusionOk="0" h="102234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F0D75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6451503" y="3351191"/>
              <a:ext cx="53929" cy="307830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615E9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2489703" y="1422404"/>
              <a:ext cx="53929" cy="307830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615E9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N°">
  <p:cSld name="TITLE_2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4297650" y="4892697"/>
            <a:ext cx="548700" cy="25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 lnSpcReduction="20000"/>
          </a:bodyPr>
          <a:lstStyle>
            <a:lvl1pPr lvl="0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">
  <p:cSld name="TITLE_2_1_1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0" y="0"/>
            <a:ext cx="9149518" cy="5146354"/>
          </a:xfrm>
          <a:custGeom>
            <a:rect b="b" l="l" r="r" t="t"/>
            <a:pathLst>
              <a:path extrusionOk="0" h="2284730" w="13968730">
                <a:moveTo>
                  <a:pt x="13968463" y="0"/>
                </a:moveTo>
                <a:lnTo>
                  <a:pt x="0" y="0"/>
                </a:lnTo>
                <a:lnTo>
                  <a:pt x="0" y="2284691"/>
                </a:lnTo>
                <a:lnTo>
                  <a:pt x="13968463" y="2284691"/>
                </a:lnTo>
                <a:lnTo>
                  <a:pt x="13968463" y="0"/>
                </a:lnTo>
                <a:close/>
              </a:path>
            </a:pathLst>
          </a:custGeom>
          <a:solidFill>
            <a:srgbClr val="22384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4297650" y="4892697"/>
            <a:ext cx="548700" cy="25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 lnSpcReduction="20000"/>
          </a:bodyPr>
          <a:lstStyle>
            <a:lvl1pPr lvl="0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ctr">
              <a:buNone/>
              <a:defRPr sz="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N° 1">
  <p:cSld name="TITLE_2_1_1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4297650" y="4892697"/>
            <a:ext cx="548700" cy="25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 lnSpcReduction="20000"/>
          </a:bodyPr>
          <a:lstStyle>
            <a:lvl1pPr lvl="0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ctr">
              <a:buNone/>
              <a:defRPr sz="700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0" name="Google Shape;8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7358" y="4530694"/>
            <a:ext cx="474006" cy="474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Title 1">
  <p:cSld name="CUSTOM_2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/>
          <p:nvPr/>
        </p:nvSpPr>
        <p:spPr>
          <a:xfrm>
            <a:off x="0" y="-7917"/>
            <a:ext cx="9144000" cy="5151300"/>
          </a:xfrm>
          <a:prstGeom prst="rect">
            <a:avLst/>
          </a:prstGeom>
          <a:solidFill>
            <a:srgbClr val="009EAC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pic>
        <p:nvPicPr>
          <p:cNvPr id="83" name="Google Shape;8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0362" y="4197910"/>
            <a:ext cx="711534" cy="71154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9"/>
          <p:cNvSpPr/>
          <p:nvPr/>
        </p:nvSpPr>
        <p:spPr>
          <a:xfrm>
            <a:off x="2687597" y="675584"/>
            <a:ext cx="3768900" cy="376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19"/>
          <p:cNvGrpSpPr/>
          <p:nvPr/>
        </p:nvGrpSpPr>
        <p:grpSpPr>
          <a:xfrm>
            <a:off x="2047433" y="213480"/>
            <a:ext cx="4947991" cy="4602549"/>
            <a:chOff x="2047433" y="213480"/>
            <a:chExt cx="4947991" cy="4602549"/>
          </a:xfrm>
        </p:grpSpPr>
        <p:sp>
          <p:nvSpPr>
            <p:cNvPr id="86" name="Google Shape;86;p19"/>
            <p:cNvSpPr/>
            <p:nvPr/>
          </p:nvSpPr>
          <p:spPr>
            <a:xfrm>
              <a:off x="2687597" y="675584"/>
              <a:ext cx="3768900" cy="3768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51425" lIns="51425" spcFirstLastPara="1" rIns="51425" wrap="square" tIns="5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9"/>
            <p:cNvSpPr/>
            <p:nvPr/>
          </p:nvSpPr>
          <p:spPr>
            <a:xfrm>
              <a:off x="2072899" y="992619"/>
              <a:ext cx="218836" cy="38338"/>
            </a:xfrm>
            <a:custGeom>
              <a:rect b="b" l="l" r="r" t="t"/>
              <a:pathLst>
                <a:path extrusionOk="0" h="102235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F2CB2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88" name="Google Shape;88;p19"/>
            <p:cNvSpPr/>
            <p:nvPr/>
          </p:nvSpPr>
          <p:spPr>
            <a:xfrm>
              <a:off x="6744485" y="3098310"/>
              <a:ext cx="218837" cy="38338"/>
            </a:xfrm>
            <a:custGeom>
              <a:rect b="b" l="l" r="r" t="t"/>
              <a:pathLst>
                <a:path extrusionOk="0" h="102234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0ECC8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89" name="Google Shape;89;p19"/>
            <p:cNvSpPr/>
            <p:nvPr/>
          </p:nvSpPr>
          <p:spPr>
            <a:xfrm>
              <a:off x="3013147" y="213480"/>
              <a:ext cx="38338" cy="218837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0ECC8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0" name="Google Shape;90;p19"/>
            <p:cNvSpPr/>
            <p:nvPr/>
          </p:nvSpPr>
          <p:spPr>
            <a:xfrm>
              <a:off x="2254001" y="1594002"/>
              <a:ext cx="38338" cy="218836"/>
            </a:xfrm>
            <a:custGeom>
              <a:rect b="b" l="l" r="r" t="t"/>
              <a:pathLst>
                <a:path extrusionOk="0" h="583564" w="102234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605F9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1" name="Google Shape;91;p19"/>
            <p:cNvSpPr/>
            <p:nvPr/>
          </p:nvSpPr>
          <p:spPr>
            <a:xfrm>
              <a:off x="6658759" y="2194767"/>
              <a:ext cx="38338" cy="218836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605F9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2" name="Google Shape;92;p19"/>
            <p:cNvSpPr/>
            <p:nvPr/>
          </p:nvSpPr>
          <p:spPr>
            <a:xfrm>
              <a:off x="2931757" y="4687442"/>
              <a:ext cx="218837" cy="38338"/>
            </a:xfrm>
            <a:custGeom>
              <a:rect b="b" l="l" r="r" t="t"/>
              <a:pathLst>
                <a:path extrusionOk="0" h="102235" w="583565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0ECC8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3" name="Google Shape;93;p19"/>
            <p:cNvSpPr/>
            <p:nvPr/>
          </p:nvSpPr>
          <p:spPr>
            <a:xfrm>
              <a:off x="2047433" y="2576952"/>
              <a:ext cx="218836" cy="38338"/>
            </a:xfrm>
            <a:custGeom>
              <a:rect b="b" l="l" r="r" t="t"/>
              <a:pathLst>
                <a:path extrusionOk="0" h="102235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EF583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4" name="Google Shape;94;p19"/>
            <p:cNvSpPr/>
            <p:nvPr/>
          </p:nvSpPr>
          <p:spPr>
            <a:xfrm>
              <a:off x="6776588" y="1432791"/>
              <a:ext cx="218837" cy="38338"/>
            </a:xfrm>
            <a:custGeom>
              <a:rect b="b" l="l" r="r" t="t"/>
              <a:pathLst>
                <a:path extrusionOk="0" h="102234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EF583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5" name="Google Shape;95;p19"/>
            <p:cNvSpPr/>
            <p:nvPr/>
          </p:nvSpPr>
          <p:spPr>
            <a:xfrm>
              <a:off x="5893497" y="4739938"/>
              <a:ext cx="218836" cy="38338"/>
            </a:xfrm>
            <a:custGeom>
              <a:rect b="b" l="l" r="r" t="t"/>
              <a:pathLst>
                <a:path extrusionOk="0" h="102235" w="583564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605F9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6" name="Google Shape;96;p19"/>
            <p:cNvSpPr/>
            <p:nvPr/>
          </p:nvSpPr>
          <p:spPr>
            <a:xfrm>
              <a:off x="6833745" y="3960799"/>
              <a:ext cx="38338" cy="218836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F2CB2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7" name="Google Shape;97;p19"/>
            <p:cNvSpPr/>
            <p:nvPr/>
          </p:nvSpPr>
          <p:spPr>
            <a:xfrm>
              <a:off x="6866847" y="1342543"/>
              <a:ext cx="38338" cy="218836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F2CB2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8" name="Google Shape;98;p19"/>
            <p:cNvSpPr/>
            <p:nvPr/>
          </p:nvSpPr>
          <p:spPr>
            <a:xfrm>
              <a:off x="3022009" y="4597193"/>
              <a:ext cx="38338" cy="218836"/>
            </a:xfrm>
            <a:custGeom>
              <a:rect b="b" l="l" r="r" t="t"/>
              <a:pathLst>
                <a:path extrusionOk="0" h="583564" w="102235">
                  <a:moveTo>
                    <a:pt x="102158" y="0"/>
                  </a:moveTo>
                  <a:lnTo>
                    <a:pt x="0" y="0"/>
                  </a:lnTo>
                  <a:lnTo>
                    <a:pt x="0" y="583285"/>
                  </a:lnTo>
                  <a:lnTo>
                    <a:pt x="102158" y="583285"/>
                  </a:lnTo>
                  <a:lnTo>
                    <a:pt x="102158" y="0"/>
                  </a:lnTo>
                  <a:close/>
                </a:path>
              </a:pathLst>
            </a:custGeom>
            <a:solidFill>
              <a:srgbClr val="F2CB2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99" name="Google Shape;99;p19"/>
            <p:cNvSpPr/>
            <p:nvPr/>
          </p:nvSpPr>
          <p:spPr>
            <a:xfrm>
              <a:off x="2922899" y="303729"/>
              <a:ext cx="218837" cy="38338"/>
            </a:xfrm>
            <a:custGeom>
              <a:rect b="b" l="l" r="r" t="t"/>
              <a:pathLst>
                <a:path extrusionOk="0" h="102235" w="583565">
                  <a:moveTo>
                    <a:pt x="583285" y="0"/>
                  </a:moveTo>
                  <a:lnTo>
                    <a:pt x="0" y="0"/>
                  </a:lnTo>
                  <a:lnTo>
                    <a:pt x="0" y="102158"/>
                  </a:lnTo>
                  <a:lnTo>
                    <a:pt x="583285" y="102158"/>
                  </a:lnTo>
                  <a:lnTo>
                    <a:pt x="58328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- Orange">
  <p:cSld name="TITLE_1_2_8">
    <p:bg>
      <p:bgPr>
        <a:solidFill>
          <a:srgbClr val="EF583A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- Dark">
  <p:cSld name="TITLE_1_2_7">
    <p:bg>
      <p:bgPr>
        <a:solidFill>
          <a:srgbClr val="112330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- Light">
  <p:cSld name="TITLE_1_2_6">
    <p:bg>
      <p:bgPr>
        <a:solidFill>
          <a:srgbClr val="F3F3F3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">
  <p:cSld name="TITLE_2">
    <p:bg>
      <p:bgPr>
        <a:solidFill>
          <a:srgbClr val="11233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0125" y="-236025"/>
            <a:ext cx="3738077" cy="461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99" y="504251"/>
            <a:ext cx="1035250" cy="1035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ight">
  <p:cSld name="TITLE_2_1">
    <p:bg>
      <p:bgPr>
        <a:solidFill>
          <a:srgbClr val="F3F3F3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0125" y="-236025"/>
            <a:ext cx="3738077" cy="461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600" y="3980350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99" y="504251"/>
            <a:ext cx="1035250" cy="103528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5"/>
          <p:cNvSpPr/>
          <p:nvPr/>
        </p:nvSpPr>
        <p:spPr>
          <a:xfrm>
            <a:off x="4579925" y="512200"/>
            <a:ext cx="1019400" cy="10194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 - Dark">
  <p:cSld name="TITLE_1_4">
    <p:bg>
      <p:bgPr>
        <a:solidFill>
          <a:srgbClr val="11233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79075" y="-263700"/>
            <a:ext cx="2917801" cy="260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2 - Dark">
  <p:cSld name="TITLE_1_4_2">
    <p:bg>
      <p:bgPr>
        <a:solidFill>
          <a:srgbClr val="112330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/>
          <p:nvPr/>
        </p:nvSpPr>
        <p:spPr>
          <a:xfrm rot="5400000">
            <a:off x="2493600" y="1905950"/>
            <a:ext cx="2200800" cy="186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3847"/>
              </a:solidFill>
            </a:endParaRPr>
          </a:p>
        </p:txBody>
      </p:sp>
      <p:sp>
        <p:nvSpPr>
          <p:cNvPr id="122" name="Google Shape;122;p27"/>
          <p:cNvSpPr/>
          <p:nvPr/>
        </p:nvSpPr>
        <p:spPr>
          <a:xfrm rot="5400000">
            <a:off x="553700" y="1905950"/>
            <a:ext cx="2200800" cy="1864800"/>
          </a:xfrm>
          <a:prstGeom prst="rect">
            <a:avLst/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7"/>
          <p:cNvSpPr/>
          <p:nvPr/>
        </p:nvSpPr>
        <p:spPr>
          <a:xfrm rot="5400000">
            <a:off x="6380925" y="1898450"/>
            <a:ext cx="2200800" cy="187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24" name="Google Shape;124;p27"/>
          <p:cNvSpPr/>
          <p:nvPr/>
        </p:nvSpPr>
        <p:spPr>
          <a:xfrm rot="5400000">
            <a:off x="4430200" y="1909250"/>
            <a:ext cx="2207400" cy="1864800"/>
          </a:xfrm>
          <a:prstGeom prst="rect">
            <a:avLst/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7"/>
          <p:cNvSpPr txBox="1"/>
          <p:nvPr/>
        </p:nvSpPr>
        <p:spPr>
          <a:xfrm>
            <a:off x="2548681" y="1168033"/>
            <a:ext cx="108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#2</a:t>
            </a:r>
            <a:endParaRPr b="1" sz="4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27"/>
          <p:cNvSpPr txBox="1"/>
          <p:nvPr/>
        </p:nvSpPr>
        <p:spPr>
          <a:xfrm>
            <a:off x="4502294" y="1168033"/>
            <a:ext cx="108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7371D8"/>
                </a:solidFill>
                <a:latin typeface="Montserrat"/>
                <a:ea typeface="Montserrat"/>
                <a:cs typeface="Montserrat"/>
                <a:sym typeface="Montserrat"/>
              </a:rPr>
              <a:t>#3</a:t>
            </a:r>
            <a:endParaRPr b="1" sz="4200">
              <a:solidFill>
                <a:srgbClr val="7371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7"/>
          <p:cNvSpPr txBox="1"/>
          <p:nvPr/>
        </p:nvSpPr>
        <p:spPr>
          <a:xfrm>
            <a:off x="6443294" y="1168033"/>
            <a:ext cx="108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#4</a:t>
            </a:r>
            <a:endParaRPr b="1" sz="4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7"/>
          <p:cNvSpPr txBox="1"/>
          <p:nvPr/>
        </p:nvSpPr>
        <p:spPr>
          <a:xfrm>
            <a:off x="595081" y="1168033"/>
            <a:ext cx="108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0ECC83"/>
                </a:solidFill>
                <a:latin typeface="Montserrat"/>
                <a:ea typeface="Montserrat"/>
                <a:cs typeface="Montserrat"/>
                <a:sym typeface="Montserrat"/>
              </a:rPr>
              <a:t>#1</a:t>
            </a:r>
            <a:endParaRPr b="1" sz="4200">
              <a:solidFill>
                <a:srgbClr val="0ECC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 - Light">
  <p:cSld name="TITLE_1_4_1">
    <p:bg>
      <p:bgPr>
        <a:solidFill>
          <a:srgbClr val="F3F3F3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075" y="-263700"/>
            <a:ext cx="2917801" cy="260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2 - Light">
  <p:cSld name="TITLE_1_4_1_1">
    <p:bg>
      <p:bgPr>
        <a:solidFill>
          <a:srgbClr val="F3F3F3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/>
          <p:nvPr/>
        </p:nvSpPr>
        <p:spPr>
          <a:xfrm rot="5400000">
            <a:off x="2493600" y="1905950"/>
            <a:ext cx="2200800" cy="1864800"/>
          </a:xfrm>
          <a:prstGeom prst="rect">
            <a:avLst/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3847"/>
              </a:solidFill>
            </a:endParaRPr>
          </a:p>
        </p:txBody>
      </p:sp>
      <p:sp>
        <p:nvSpPr>
          <p:cNvPr id="135" name="Google Shape;135;p29"/>
          <p:cNvSpPr/>
          <p:nvPr/>
        </p:nvSpPr>
        <p:spPr>
          <a:xfrm rot="5400000">
            <a:off x="553700" y="1905950"/>
            <a:ext cx="2200800" cy="1864800"/>
          </a:xfrm>
          <a:prstGeom prst="rect">
            <a:avLst/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9"/>
          <p:cNvSpPr/>
          <p:nvPr/>
        </p:nvSpPr>
        <p:spPr>
          <a:xfrm rot="5400000">
            <a:off x="6380925" y="1898450"/>
            <a:ext cx="2200800" cy="187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9"/>
          <p:cNvSpPr/>
          <p:nvPr/>
        </p:nvSpPr>
        <p:spPr>
          <a:xfrm rot="5400000">
            <a:off x="4430200" y="1909250"/>
            <a:ext cx="2207400" cy="1864800"/>
          </a:xfrm>
          <a:prstGeom prst="rect">
            <a:avLst/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9"/>
          <p:cNvSpPr txBox="1"/>
          <p:nvPr/>
        </p:nvSpPr>
        <p:spPr>
          <a:xfrm>
            <a:off x="2561294" y="1168033"/>
            <a:ext cx="108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112330"/>
                </a:solidFill>
                <a:latin typeface="Montserrat"/>
                <a:ea typeface="Montserrat"/>
                <a:cs typeface="Montserrat"/>
                <a:sym typeface="Montserrat"/>
              </a:rPr>
              <a:t>#2</a:t>
            </a:r>
            <a:endParaRPr b="1" sz="4200">
              <a:solidFill>
                <a:srgbClr val="1123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9"/>
          <p:cNvSpPr txBox="1"/>
          <p:nvPr/>
        </p:nvSpPr>
        <p:spPr>
          <a:xfrm>
            <a:off x="4502294" y="1168033"/>
            <a:ext cx="108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7371D8"/>
                </a:solidFill>
                <a:latin typeface="Montserrat"/>
                <a:ea typeface="Montserrat"/>
                <a:cs typeface="Montserrat"/>
                <a:sym typeface="Montserrat"/>
              </a:rPr>
              <a:t>#3</a:t>
            </a:r>
            <a:endParaRPr b="1" sz="4200">
              <a:solidFill>
                <a:srgbClr val="7371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9"/>
          <p:cNvSpPr txBox="1"/>
          <p:nvPr/>
        </p:nvSpPr>
        <p:spPr>
          <a:xfrm>
            <a:off x="6443294" y="1168033"/>
            <a:ext cx="108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#4</a:t>
            </a:r>
            <a:endParaRPr b="1" sz="4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595081" y="1168033"/>
            <a:ext cx="10899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0ECC83"/>
                </a:solidFill>
                <a:latin typeface="Montserrat"/>
                <a:ea typeface="Montserrat"/>
                <a:cs typeface="Montserrat"/>
                <a:sym typeface="Montserrat"/>
              </a:rPr>
              <a:t>#1</a:t>
            </a:r>
            <a:endParaRPr b="1" sz="4200">
              <a:solidFill>
                <a:srgbClr val="0ECC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&amp; Catchphrases 1 - Dark">
  <p:cSld name="TITLE_1_3_2">
    <p:bg>
      <p:bgPr>
        <a:solidFill>
          <a:srgbClr val="11233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/>
          <p:nvPr/>
        </p:nvSpPr>
        <p:spPr>
          <a:xfrm>
            <a:off x="2348070" y="408851"/>
            <a:ext cx="4412700" cy="44127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410" y="2571760"/>
            <a:ext cx="997200" cy="14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3975" y="641250"/>
            <a:ext cx="836801" cy="8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&amp; Catchphrases 1 - Light">
  <p:cSld name="TITLE_1_3_2_1">
    <p:bg>
      <p:bgPr>
        <a:solidFill>
          <a:srgbClr val="F3F3F3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1"/>
          <p:cNvSpPr/>
          <p:nvPr/>
        </p:nvSpPr>
        <p:spPr>
          <a:xfrm>
            <a:off x="2348070" y="408851"/>
            <a:ext cx="4412700" cy="4412700"/>
          </a:xfrm>
          <a:prstGeom prst="ellipse">
            <a:avLst/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410" y="2571760"/>
            <a:ext cx="997200" cy="14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3975" y="641250"/>
            <a:ext cx="836801" cy="8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1"/>
          <p:cNvSpPr/>
          <p:nvPr/>
        </p:nvSpPr>
        <p:spPr>
          <a:xfrm>
            <a:off x="264468" y="253313"/>
            <a:ext cx="883500" cy="8835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a - Dark">
  <p:cSld name="TITLE_1_3_1_4">
    <p:bg>
      <p:bgPr>
        <a:solidFill>
          <a:srgbClr val="112330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88174" y="894350"/>
            <a:ext cx="2208551" cy="380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504300"/>
            <a:ext cx="1035249" cy="103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b - Dark">
  <p:cSld name="TITLE_1_3_1_1_1">
    <p:bg>
      <p:bgPr>
        <a:solidFill>
          <a:srgbClr val="112330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25" y="1539500"/>
            <a:ext cx="3384100" cy="2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504300"/>
            <a:ext cx="1035249" cy="103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c - Dark">
  <p:cSld name="TITLE_1_3_1_2_1">
    <p:bg>
      <p:bgPr>
        <a:solidFill>
          <a:srgbClr val="112330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00" y="1229975"/>
            <a:ext cx="2830651" cy="32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504300"/>
            <a:ext cx="1035249" cy="103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d - Dark">
  <p:cSld name="TITLE_1_3_1_3_1">
    <p:bg>
      <p:bgPr>
        <a:solidFill>
          <a:srgbClr val="112330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01" y="1945701"/>
            <a:ext cx="2783375" cy="257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504300"/>
            <a:ext cx="1035249" cy="103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rt 1 - Dark">
  <p:cSld name="TITLE_1_2_10">
    <p:bg>
      <p:bgPr>
        <a:solidFill>
          <a:srgbClr val="112330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25" y="1289525"/>
            <a:ext cx="2417625" cy="34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a - Dark">
  <p:cSld name="TITLE_1_2_9_6">
    <p:bg>
      <p:bgPr>
        <a:solidFill>
          <a:srgbClr val="11233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725" y="3"/>
            <a:ext cx="2845199" cy="272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b - Dark">
  <p:cSld name="TITLE_1_2_9_5_1">
    <p:bg>
      <p:bgPr>
        <a:solidFill>
          <a:srgbClr val="112330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1237" y="117000"/>
            <a:ext cx="2961526" cy="26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c - Dark">
  <p:cSld name="TITLE_1_2_9_3_1">
    <p:bg>
      <p:bgPr>
        <a:solidFill>
          <a:srgbClr val="112330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775" y="129075"/>
            <a:ext cx="2500151" cy="262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d - Dark">
  <p:cSld name="TITLE_1_2_9_4_1">
    <p:bg>
      <p:bgPr>
        <a:solidFill>
          <a:srgbClr val="11233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8362" y="180100"/>
            <a:ext cx="3127276" cy="254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rt 2 - Dark">
  <p:cSld name="TITLE_1_2_9_1_1">
    <p:bg>
      <p:bgPr>
        <a:solidFill>
          <a:srgbClr val="112330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9398" y="1527839"/>
            <a:ext cx="3530026" cy="24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Percentage - Dark">
  <p:cSld name="TITLE_1_2_9_1_1_2">
    <p:bg>
      <p:bgPr>
        <a:solidFill>
          <a:srgbClr val="112330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574" y="1224837"/>
            <a:ext cx="2617527" cy="269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- Dark">
  <p:cSld name="TITLE_1_2_9_1_1_2_1">
    <p:bg>
      <p:bgPr>
        <a:solidFill>
          <a:srgbClr val="112330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551" y="2020451"/>
            <a:ext cx="2223098" cy="236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a - Dark">
  <p:cSld name="TITLE_1_2_9_1_1_2_1_1">
    <p:bg>
      <p:bgPr>
        <a:solidFill>
          <a:srgbClr val="11233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812" y="1851497"/>
            <a:ext cx="3422027" cy="3682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a - Light">
  <p:cSld name="TITLE_1_3_1_4_1">
    <p:bg>
      <p:bgPr>
        <a:solidFill>
          <a:srgbClr val="F3F3F3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88174" y="894350"/>
            <a:ext cx="2208551" cy="380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504300"/>
            <a:ext cx="1035250" cy="103527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5"/>
          <p:cNvSpPr/>
          <p:nvPr/>
        </p:nvSpPr>
        <p:spPr>
          <a:xfrm>
            <a:off x="2960676" y="512248"/>
            <a:ext cx="1019400" cy="10194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b - Light">
  <p:cSld name="TITLE_1_3_1_1_1_1">
    <p:bg>
      <p:bgPr>
        <a:solidFill>
          <a:srgbClr val="F3F3F3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425" y="1539500"/>
            <a:ext cx="3384100" cy="2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504300"/>
            <a:ext cx="1035250" cy="103527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6"/>
          <p:cNvSpPr/>
          <p:nvPr/>
        </p:nvSpPr>
        <p:spPr>
          <a:xfrm>
            <a:off x="2960676" y="512248"/>
            <a:ext cx="1019400" cy="10194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c - Light">
  <p:cSld name="TITLE_1_3_1_2_1_1">
    <p:bg>
      <p:bgPr>
        <a:solidFill>
          <a:srgbClr val="F3F3F3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9400" y="1229975"/>
            <a:ext cx="2830651" cy="32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504300"/>
            <a:ext cx="1035250" cy="103527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7"/>
          <p:cNvSpPr/>
          <p:nvPr/>
        </p:nvSpPr>
        <p:spPr>
          <a:xfrm>
            <a:off x="2960676" y="512248"/>
            <a:ext cx="1019400" cy="1019400"/>
          </a:xfrm>
          <a:prstGeom prst="ellipse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d - Light">
  <p:cSld name="TITLE_1_3_1_3_1_1">
    <p:bg>
      <p:bgPr>
        <a:solidFill>
          <a:srgbClr val="F3F3F3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01" y="1945701"/>
            <a:ext cx="2783375" cy="257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504300"/>
            <a:ext cx="1035250" cy="103527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8"/>
          <p:cNvSpPr/>
          <p:nvPr/>
        </p:nvSpPr>
        <p:spPr>
          <a:xfrm>
            <a:off x="2960676" y="512248"/>
            <a:ext cx="1019400" cy="10194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rt 1 - Light">
  <p:cSld name="TITLE_1_2_10_1">
    <p:bg>
      <p:bgPr>
        <a:solidFill>
          <a:srgbClr val="F3F3F3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25" y="1289525"/>
            <a:ext cx="2417625" cy="34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9"/>
          <p:cNvSpPr/>
          <p:nvPr/>
        </p:nvSpPr>
        <p:spPr>
          <a:xfrm>
            <a:off x="264468" y="253313"/>
            <a:ext cx="883500" cy="8835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a - Light">
  <p:cSld name="TITLE_1_2_9_6_1">
    <p:bg>
      <p:bgPr>
        <a:solidFill>
          <a:srgbClr val="F3F3F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6725" y="3"/>
            <a:ext cx="2845199" cy="272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0"/>
          <p:cNvSpPr/>
          <p:nvPr/>
        </p:nvSpPr>
        <p:spPr>
          <a:xfrm>
            <a:off x="264468" y="253313"/>
            <a:ext cx="883500" cy="8835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b - Light">
  <p:cSld name="TITLE_1_2_9_5_1_1">
    <p:bg>
      <p:bgPr>
        <a:solidFill>
          <a:srgbClr val="F3F3F3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1237" y="117000"/>
            <a:ext cx="2961526" cy="26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1"/>
          <p:cNvSpPr/>
          <p:nvPr/>
        </p:nvSpPr>
        <p:spPr>
          <a:xfrm>
            <a:off x="264468" y="253313"/>
            <a:ext cx="883500" cy="8835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c - Light">
  <p:cSld name="TITLE_1_2_9_3_1_1">
    <p:bg>
      <p:bgPr>
        <a:solidFill>
          <a:srgbClr val="F3F3F3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94775" y="129075"/>
            <a:ext cx="2500151" cy="262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2"/>
          <p:cNvSpPr/>
          <p:nvPr/>
        </p:nvSpPr>
        <p:spPr>
          <a:xfrm>
            <a:off x="264468" y="253313"/>
            <a:ext cx="883500" cy="8835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d - Light">
  <p:cSld name="TITLE_1_2_9_4_1_1">
    <p:bg>
      <p:bgPr>
        <a:solidFill>
          <a:srgbClr val="F3F3F3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08362" y="180100"/>
            <a:ext cx="3127276" cy="254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3"/>
          <p:cNvSpPr/>
          <p:nvPr/>
        </p:nvSpPr>
        <p:spPr>
          <a:xfrm>
            <a:off x="264468" y="253313"/>
            <a:ext cx="883500" cy="8835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rt 2 - Light">
  <p:cSld name="TITLE_1_2_9_1_1_1">
    <p:bg>
      <p:bgPr>
        <a:solidFill>
          <a:srgbClr val="F3F3F3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9398" y="1527839"/>
            <a:ext cx="3530026" cy="24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4"/>
          <p:cNvSpPr/>
          <p:nvPr/>
        </p:nvSpPr>
        <p:spPr>
          <a:xfrm>
            <a:off x="264468" y="253313"/>
            <a:ext cx="883500" cy="8835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percentage - Light">
  <p:cSld name="TITLE_1_2_9_1_1_1_1">
    <p:bg>
      <p:bgPr>
        <a:solidFill>
          <a:srgbClr val="F3F3F3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55"/>
          <p:cNvGrpSpPr/>
          <p:nvPr/>
        </p:nvGrpSpPr>
        <p:grpSpPr>
          <a:xfrm>
            <a:off x="835574" y="1224837"/>
            <a:ext cx="2617527" cy="2693827"/>
            <a:chOff x="835574" y="1224837"/>
            <a:chExt cx="2617527" cy="2693827"/>
          </a:xfrm>
        </p:grpSpPr>
        <p:pic>
          <p:nvPicPr>
            <p:cNvPr id="258" name="Google Shape;258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5574" y="1224837"/>
              <a:ext cx="2617527" cy="26938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9" name="Google Shape;259;p55"/>
            <p:cNvCxnSpPr/>
            <p:nvPr/>
          </p:nvCxnSpPr>
          <p:spPr>
            <a:xfrm>
              <a:off x="2313200" y="2235550"/>
              <a:ext cx="3600" cy="147300"/>
            </a:xfrm>
            <a:prstGeom prst="straightConnector1">
              <a:avLst/>
            </a:prstGeom>
            <a:noFill/>
            <a:ln cap="flat" cmpd="sng" w="19050">
              <a:solidFill>
                <a:srgbClr val="11233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0" name="Google Shape;260;p55"/>
            <p:cNvCxnSpPr/>
            <p:nvPr/>
          </p:nvCxnSpPr>
          <p:spPr>
            <a:xfrm>
              <a:off x="2258125" y="2274850"/>
              <a:ext cx="112800" cy="70800"/>
            </a:xfrm>
            <a:prstGeom prst="straightConnector1">
              <a:avLst/>
            </a:prstGeom>
            <a:noFill/>
            <a:ln cap="flat" cmpd="sng" w="19050">
              <a:solidFill>
                <a:srgbClr val="11233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1" name="Google Shape;261;p55"/>
            <p:cNvCxnSpPr/>
            <p:nvPr/>
          </p:nvCxnSpPr>
          <p:spPr>
            <a:xfrm>
              <a:off x="3049850" y="3178425"/>
              <a:ext cx="112800" cy="70800"/>
            </a:xfrm>
            <a:prstGeom prst="straightConnector1">
              <a:avLst/>
            </a:prstGeom>
            <a:noFill/>
            <a:ln cap="flat" cmpd="sng" w="19050">
              <a:solidFill>
                <a:srgbClr val="11233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2" name="Google Shape;262;p55"/>
            <p:cNvCxnSpPr/>
            <p:nvPr/>
          </p:nvCxnSpPr>
          <p:spPr>
            <a:xfrm>
              <a:off x="915725" y="2114800"/>
              <a:ext cx="3600" cy="147300"/>
            </a:xfrm>
            <a:prstGeom prst="straightConnector1">
              <a:avLst/>
            </a:prstGeom>
            <a:noFill/>
            <a:ln cap="flat" cmpd="sng" w="19050">
              <a:solidFill>
                <a:srgbClr val="11233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3" name="Google Shape;263;p55"/>
            <p:cNvCxnSpPr/>
            <p:nvPr/>
          </p:nvCxnSpPr>
          <p:spPr>
            <a:xfrm>
              <a:off x="860650" y="2154100"/>
              <a:ext cx="112800" cy="70800"/>
            </a:xfrm>
            <a:prstGeom prst="straightConnector1">
              <a:avLst/>
            </a:prstGeom>
            <a:noFill/>
            <a:ln cap="flat" cmpd="sng" w="19050">
              <a:solidFill>
                <a:srgbClr val="11233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64" name="Google Shape;26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00" y="246425"/>
            <a:ext cx="897125" cy="89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5"/>
          <p:cNvSpPr/>
          <p:nvPr/>
        </p:nvSpPr>
        <p:spPr>
          <a:xfrm>
            <a:off x="264468" y="253313"/>
            <a:ext cx="883500" cy="8835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- Light">
  <p:cSld name="TITLE_1_2_9_1_1_1_1_1">
    <p:bg>
      <p:bgPr>
        <a:solidFill>
          <a:srgbClr val="F3F3F3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551" y="2020451"/>
            <a:ext cx="2223098" cy="236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a - Light">
  <p:cSld name="TITLE_1_2_9_1_1_1_1_1_1">
    <p:bg>
      <p:bgPr>
        <a:solidFill>
          <a:srgbClr val="F3F3F3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812" y="1851497"/>
            <a:ext cx="3422027" cy="3682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ping - Dark">
  <p:cSld name="TITLE_1_2_8_1_2">
    <p:bg>
      <p:bgPr>
        <a:solidFill>
          <a:srgbClr val="112330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58"/>
          <p:cNvGrpSpPr/>
          <p:nvPr/>
        </p:nvGrpSpPr>
        <p:grpSpPr>
          <a:xfrm>
            <a:off x="2314439" y="1541249"/>
            <a:ext cx="4561595" cy="2443984"/>
            <a:chOff x="1085192" y="743298"/>
            <a:chExt cx="10021079" cy="5369033"/>
          </a:xfrm>
        </p:grpSpPr>
        <p:sp>
          <p:nvSpPr>
            <p:cNvPr id="275" name="Google Shape;275;p58"/>
            <p:cNvSpPr/>
            <p:nvPr/>
          </p:nvSpPr>
          <p:spPr>
            <a:xfrm>
              <a:off x="1085192" y="1145742"/>
              <a:ext cx="3700887" cy="4966589"/>
            </a:xfrm>
            <a:custGeom>
              <a:rect b="b" l="l" r="r" t="t"/>
              <a:pathLst>
                <a:path extrusionOk="0" h="4966589" w="3700887">
                  <a:moveTo>
                    <a:pt x="3661115" y="3139745"/>
                  </a:moveTo>
                  <a:cubicBezTo>
                    <a:pt x="3638922" y="3126791"/>
                    <a:pt x="3615967" y="3106979"/>
                    <a:pt x="3610061" y="3095739"/>
                  </a:cubicBezTo>
                  <a:cubicBezTo>
                    <a:pt x="3601869" y="3080785"/>
                    <a:pt x="3581010" y="3074404"/>
                    <a:pt x="3527384" y="3070689"/>
                  </a:cubicBezTo>
                  <a:cubicBezTo>
                    <a:pt x="3465852" y="3066498"/>
                    <a:pt x="3450136" y="3060497"/>
                    <a:pt x="3417180" y="3029350"/>
                  </a:cubicBezTo>
                  <a:cubicBezTo>
                    <a:pt x="3371079" y="2985440"/>
                    <a:pt x="3344504" y="2983249"/>
                    <a:pt x="3319453" y="3021445"/>
                  </a:cubicBezTo>
                  <a:cubicBezTo>
                    <a:pt x="3306499" y="3041066"/>
                    <a:pt x="3290974" y="3049638"/>
                    <a:pt x="3269447" y="3048877"/>
                  </a:cubicBezTo>
                  <a:cubicBezTo>
                    <a:pt x="3238967" y="3047734"/>
                    <a:pt x="3238872" y="3047638"/>
                    <a:pt x="3265827" y="3040113"/>
                  </a:cubicBezTo>
                  <a:cubicBezTo>
                    <a:pt x="3302689" y="3029827"/>
                    <a:pt x="3322597" y="2998108"/>
                    <a:pt x="3303927" y="2979439"/>
                  </a:cubicBezTo>
                  <a:cubicBezTo>
                    <a:pt x="3292974" y="2968486"/>
                    <a:pt x="3282687" y="2970962"/>
                    <a:pt x="3255541" y="2991060"/>
                  </a:cubicBezTo>
                  <a:cubicBezTo>
                    <a:pt x="3236681" y="3004966"/>
                    <a:pt x="3221346" y="3012396"/>
                    <a:pt x="3221536" y="3007443"/>
                  </a:cubicBezTo>
                  <a:cubicBezTo>
                    <a:pt x="3222108" y="2993536"/>
                    <a:pt x="3255350" y="2952960"/>
                    <a:pt x="3267447" y="2951341"/>
                  </a:cubicBezTo>
                  <a:cubicBezTo>
                    <a:pt x="3273448" y="2950674"/>
                    <a:pt x="3281734" y="2949245"/>
                    <a:pt x="3285830" y="2948483"/>
                  </a:cubicBezTo>
                  <a:cubicBezTo>
                    <a:pt x="3289926" y="2947816"/>
                    <a:pt x="3284020" y="2936863"/>
                    <a:pt x="3272685" y="2924194"/>
                  </a:cubicBezTo>
                  <a:cubicBezTo>
                    <a:pt x="3261256" y="2911621"/>
                    <a:pt x="3255064" y="2901334"/>
                    <a:pt x="3258874" y="2901334"/>
                  </a:cubicBezTo>
                  <a:cubicBezTo>
                    <a:pt x="3262780" y="2901334"/>
                    <a:pt x="3259350" y="2885904"/>
                    <a:pt x="3251445" y="2867044"/>
                  </a:cubicBezTo>
                  <a:cubicBezTo>
                    <a:pt x="3231157" y="2818848"/>
                    <a:pt x="3168482" y="2775604"/>
                    <a:pt x="3119142" y="2775604"/>
                  </a:cubicBezTo>
                  <a:cubicBezTo>
                    <a:pt x="3087615" y="2775604"/>
                    <a:pt x="3069613" y="2766175"/>
                    <a:pt x="3036656" y="2732742"/>
                  </a:cubicBezTo>
                  <a:cubicBezTo>
                    <a:pt x="3013510" y="2709120"/>
                    <a:pt x="2984078" y="2680069"/>
                    <a:pt x="2971124" y="2668353"/>
                  </a:cubicBezTo>
                  <a:cubicBezTo>
                    <a:pt x="2958265" y="2656542"/>
                    <a:pt x="2948835" y="2641206"/>
                    <a:pt x="2950169" y="2634348"/>
                  </a:cubicBezTo>
                  <a:cubicBezTo>
                    <a:pt x="2951407" y="2627491"/>
                    <a:pt x="2934453" y="2619204"/>
                    <a:pt x="2912545" y="2615870"/>
                  </a:cubicBezTo>
                  <a:cubicBezTo>
                    <a:pt x="2890447" y="2612536"/>
                    <a:pt x="2873779" y="2605869"/>
                    <a:pt x="2875302" y="2601202"/>
                  </a:cubicBezTo>
                  <a:cubicBezTo>
                    <a:pt x="2876826" y="2596534"/>
                    <a:pt x="2875588" y="2592629"/>
                    <a:pt x="2872445" y="2592629"/>
                  </a:cubicBezTo>
                  <a:lnTo>
                    <a:pt x="2859586" y="2592629"/>
                  </a:lnTo>
                  <a:cubicBezTo>
                    <a:pt x="2855681" y="2592629"/>
                    <a:pt x="2858919" y="2600249"/>
                    <a:pt x="2866730" y="2609774"/>
                  </a:cubicBezTo>
                  <a:cubicBezTo>
                    <a:pt x="2878541" y="2624062"/>
                    <a:pt x="2877017" y="2626919"/>
                    <a:pt x="2857396" y="2626919"/>
                  </a:cubicBezTo>
                  <a:cubicBezTo>
                    <a:pt x="2844346" y="2626919"/>
                    <a:pt x="2830535" y="2621680"/>
                    <a:pt x="2826534" y="2615203"/>
                  </a:cubicBezTo>
                  <a:cubicBezTo>
                    <a:pt x="2822534" y="2608726"/>
                    <a:pt x="2813295" y="2604440"/>
                    <a:pt x="2805865" y="2605583"/>
                  </a:cubicBezTo>
                  <a:cubicBezTo>
                    <a:pt x="2785958" y="2608631"/>
                    <a:pt x="2748620" y="2590819"/>
                    <a:pt x="2732523" y="2570436"/>
                  </a:cubicBezTo>
                  <a:cubicBezTo>
                    <a:pt x="2720045" y="2554624"/>
                    <a:pt x="2717664" y="2555577"/>
                    <a:pt x="2711377" y="2577579"/>
                  </a:cubicBezTo>
                  <a:cubicBezTo>
                    <a:pt x="2707567" y="2591296"/>
                    <a:pt x="2697185" y="2605202"/>
                    <a:pt x="2688422" y="2608631"/>
                  </a:cubicBezTo>
                  <a:cubicBezTo>
                    <a:pt x="2669277" y="2615965"/>
                    <a:pt x="2667276" y="2602249"/>
                    <a:pt x="2684707" y="2584723"/>
                  </a:cubicBezTo>
                  <a:cubicBezTo>
                    <a:pt x="2693756" y="2575865"/>
                    <a:pt x="2693375" y="2569960"/>
                    <a:pt x="2683850" y="2564054"/>
                  </a:cubicBezTo>
                  <a:cubicBezTo>
                    <a:pt x="2676230" y="2559387"/>
                    <a:pt x="2656799" y="2568817"/>
                    <a:pt x="2639178" y="2585771"/>
                  </a:cubicBezTo>
                  <a:cubicBezTo>
                    <a:pt x="2621938" y="2602345"/>
                    <a:pt x="2604411" y="2612441"/>
                    <a:pt x="2600316" y="2608250"/>
                  </a:cubicBezTo>
                  <a:cubicBezTo>
                    <a:pt x="2587552" y="2595487"/>
                    <a:pt x="2559834" y="2626824"/>
                    <a:pt x="2551834" y="2662923"/>
                  </a:cubicBezTo>
                  <a:lnTo>
                    <a:pt x="2544309" y="2697404"/>
                  </a:lnTo>
                  <a:lnTo>
                    <a:pt x="2516496" y="2671305"/>
                  </a:lnTo>
                  <a:cubicBezTo>
                    <a:pt x="2491635" y="2647874"/>
                    <a:pt x="2484206" y="2646445"/>
                    <a:pt x="2442963" y="2657494"/>
                  </a:cubicBezTo>
                  <a:cubicBezTo>
                    <a:pt x="2400196" y="2668924"/>
                    <a:pt x="2395624" y="2667686"/>
                    <a:pt x="2373525" y="2639778"/>
                  </a:cubicBezTo>
                  <a:cubicBezTo>
                    <a:pt x="2353047" y="2613870"/>
                    <a:pt x="2350761" y="2599963"/>
                    <a:pt x="2357047" y="2538527"/>
                  </a:cubicBezTo>
                  <a:lnTo>
                    <a:pt x="2364191" y="2467375"/>
                  </a:lnTo>
                  <a:lnTo>
                    <a:pt x="2326377" y="2451564"/>
                  </a:lnTo>
                  <a:cubicBezTo>
                    <a:pt x="2305517" y="2442801"/>
                    <a:pt x="2271703" y="2438229"/>
                    <a:pt x="2251129" y="2441277"/>
                  </a:cubicBezTo>
                  <a:cubicBezTo>
                    <a:pt x="2215125" y="2446611"/>
                    <a:pt x="2214077" y="2445658"/>
                    <a:pt x="2221602" y="2413940"/>
                  </a:cubicBezTo>
                  <a:cubicBezTo>
                    <a:pt x="2225983" y="2395843"/>
                    <a:pt x="2233508" y="2375935"/>
                    <a:pt x="2238366" y="2369649"/>
                  </a:cubicBezTo>
                  <a:cubicBezTo>
                    <a:pt x="2243224" y="2363362"/>
                    <a:pt x="2248938" y="2334978"/>
                    <a:pt x="2251034" y="2306784"/>
                  </a:cubicBezTo>
                  <a:lnTo>
                    <a:pt x="2255034" y="2255349"/>
                  </a:lnTo>
                  <a:lnTo>
                    <a:pt x="2212267" y="2256587"/>
                  </a:lnTo>
                  <a:cubicBezTo>
                    <a:pt x="2159213" y="2258206"/>
                    <a:pt x="2134924" y="2277447"/>
                    <a:pt x="2134924" y="2318119"/>
                  </a:cubicBezTo>
                  <a:cubicBezTo>
                    <a:pt x="2134924" y="2346313"/>
                    <a:pt x="2130067" y="2350122"/>
                    <a:pt x="2086918" y="2355933"/>
                  </a:cubicBezTo>
                  <a:cubicBezTo>
                    <a:pt x="2025673" y="2364124"/>
                    <a:pt x="2003384" y="2351551"/>
                    <a:pt x="1974904" y="2292782"/>
                  </a:cubicBezTo>
                  <a:cubicBezTo>
                    <a:pt x="1952425" y="2246395"/>
                    <a:pt x="1943567" y="2147430"/>
                    <a:pt x="1960236" y="2130762"/>
                  </a:cubicBezTo>
                  <a:cubicBezTo>
                    <a:pt x="1964712" y="2126285"/>
                    <a:pt x="1967094" y="2106092"/>
                    <a:pt x="1965570" y="2086089"/>
                  </a:cubicBezTo>
                  <a:cubicBezTo>
                    <a:pt x="1963188" y="2055610"/>
                    <a:pt x="1969189" y="2045322"/>
                    <a:pt x="2000241" y="2025606"/>
                  </a:cubicBezTo>
                  <a:cubicBezTo>
                    <a:pt x="2039579" y="2000555"/>
                    <a:pt x="2048818" y="2000079"/>
                    <a:pt x="2140449" y="2018748"/>
                  </a:cubicBezTo>
                  <a:cubicBezTo>
                    <a:pt x="2204552" y="2031892"/>
                    <a:pt x="2222650" y="2026844"/>
                    <a:pt x="2201980" y="2001793"/>
                  </a:cubicBezTo>
                  <a:cubicBezTo>
                    <a:pt x="2182645" y="1978552"/>
                    <a:pt x="2210458" y="1960645"/>
                    <a:pt x="2249320" y="1971313"/>
                  </a:cubicBezTo>
                  <a:cubicBezTo>
                    <a:pt x="2264941" y="1975599"/>
                    <a:pt x="2291229" y="1978457"/>
                    <a:pt x="2307613" y="1977695"/>
                  </a:cubicBezTo>
                  <a:cubicBezTo>
                    <a:pt x="2339998" y="1976171"/>
                    <a:pt x="2362286" y="2005127"/>
                    <a:pt x="2367620" y="2055324"/>
                  </a:cubicBezTo>
                  <a:cubicBezTo>
                    <a:pt x="2371621" y="2092471"/>
                    <a:pt x="2407530" y="2146669"/>
                    <a:pt x="2428104" y="2146669"/>
                  </a:cubicBezTo>
                  <a:cubicBezTo>
                    <a:pt x="2456298" y="2146669"/>
                    <a:pt x="2457536" y="2116855"/>
                    <a:pt x="2433057" y="2029702"/>
                  </a:cubicBezTo>
                  <a:cubicBezTo>
                    <a:pt x="2420008" y="1983124"/>
                    <a:pt x="2409340" y="1938833"/>
                    <a:pt x="2409340" y="1931023"/>
                  </a:cubicBezTo>
                  <a:cubicBezTo>
                    <a:pt x="2409340" y="1923307"/>
                    <a:pt x="2437629" y="1888922"/>
                    <a:pt x="2472300" y="1854632"/>
                  </a:cubicBezTo>
                  <a:cubicBezTo>
                    <a:pt x="2506780" y="1820247"/>
                    <a:pt x="2531259" y="1792053"/>
                    <a:pt x="2526592" y="1791862"/>
                  </a:cubicBezTo>
                  <a:cubicBezTo>
                    <a:pt x="2521830" y="1791672"/>
                    <a:pt x="2527068" y="1786147"/>
                    <a:pt x="2538213" y="1779765"/>
                  </a:cubicBezTo>
                  <a:cubicBezTo>
                    <a:pt x="2549357" y="1773193"/>
                    <a:pt x="2555739" y="1763478"/>
                    <a:pt x="2552310" y="1758048"/>
                  </a:cubicBezTo>
                  <a:cubicBezTo>
                    <a:pt x="2548976" y="1752524"/>
                    <a:pt x="2551357" y="1744714"/>
                    <a:pt x="2557834" y="1740808"/>
                  </a:cubicBezTo>
                  <a:cubicBezTo>
                    <a:pt x="2565740" y="1735950"/>
                    <a:pt x="2565740" y="1726521"/>
                    <a:pt x="2558025" y="1712138"/>
                  </a:cubicBezTo>
                  <a:cubicBezTo>
                    <a:pt x="2551738" y="1700327"/>
                    <a:pt x="2547071" y="1676229"/>
                    <a:pt x="2547738" y="1658607"/>
                  </a:cubicBezTo>
                  <a:cubicBezTo>
                    <a:pt x="2548881" y="1626508"/>
                    <a:pt x="2548881" y="1626413"/>
                    <a:pt x="2556786" y="1654988"/>
                  </a:cubicBezTo>
                  <a:cubicBezTo>
                    <a:pt x="2566407" y="1689278"/>
                    <a:pt x="2583838" y="1687373"/>
                    <a:pt x="2593743" y="1650892"/>
                  </a:cubicBezTo>
                  <a:cubicBezTo>
                    <a:pt x="2605650" y="1606220"/>
                    <a:pt x="2639464" y="1563453"/>
                    <a:pt x="2662990" y="1563453"/>
                  </a:cubicBezTo>
                  <a:cubicBezTo>
                    <a:pt x="2675277" y="1563453"/>
                    <a:pt x="2695566" y="1558023"/>
                    <a:pt x="2708139" y="1551261"/>
                  </a:cubicBezTo>
                  <a:cubicBezTo>
                    <a:pt x="2726617" y="1541355"/>
                    <a:pt x="2728332" y="1535830"/>
                    <a:pt x="2717092" y="1522305"/>
                  </a:cubicBezTo>
                  <a:cubicBezTo>
                    <a:pt x="2699471" y="1501064"/>
                    <a:pt x="2720617" y="1449153"/>
                    <a:pt x="2746810" y="1449153"/>
                  </a:cubicBezTo>
                  <a:cubicBezTo>
                    <a:pt x="2756621" y="1449153"/>
                    <a:pt x="2784910" y="1438866"/>
                    <a:pt x="2809580" y="1426293"/>
                  </a:cubicBezTo>
                  <a:cubicBezTo>
                    <a:pt x="2865873" y="1397432"/>
                    <a:pt x="2875684" y="1397432"/>
                    <a:pt x="2849966" y="1425816"/>
                  </a:cubicBezTo>
                  <a:cubicBezTo>
                    <a:pt x="2838060" y="1438961"/>
                    <a:pt x="2832726" y="1456201"/>
                    <a:pt x="2837012" y="1467536"/>
                  </a:cubicBezTo>
                  <a:cubicBezTo>
                    <a:pt x="2843775" y="1485253"/>
                    <a:pt x="2846537" y="1485062"/>
                    <a:pt x="2869873" y="1464678"/>
                  </a:cubicBezTo>
                  <a:cubicBezTo>
                    <a:pt x="2883875" y="1452486"/>
                    <a:pt x="2914546" y="1433722"/>
                    <a:pt x="2938263" y="1423054"/>
                  </a:cubicBezTo>
                  <a:cubicBezTo>
                    <a:pt x="2961790" y="1412482"/>
                    <a:pt x="2981125" y="1398289"/>
                    <a:pt x="2981125" y="1391527"/>
                  </a:cubicBezTo>
                  <a:cubicBezTo>
                    <a:pt x="2981125" y="1384764"/>
                    <a:pt x="2985888" y="1382097"/>
                    <a:pt x="2991793" y="1385811"/>
                  </a:cubicBezTo>
                  <a:cubicBezTo>
                    <a:pt x="3009224" y="1396575"/>
                    <a:pt x="3018463" y="1369428"/>
                    <a:pt x="3003414" y="1351426"/>
                  </a:cubicBezTo>
                  <a:cubicBezTo>
                    <a:pt x="2991508" y="1336948"/>
                    <a:pt x="2985697" y="1338853"/>
                    <a:pt x="2962361" y="1363999"/>
                  </a:cubicBezTo>
                  <a:cubicBezTo>
                    <a:pt x="2938263" y="1390003"/>
                    <a:pt x="2902639" y="1394194"/>
                    <a:pt x="2918260" y="1369143"/>
                  </a:cubicBezTo>
                  <a:cubicBezTo>
                    <a:pt x="2921499" y="1363714"/>
                    <a:pt x="2919403" y="1356189"/>
                    <a:pt x="2913402" y="1352569"/>
                  </a:cubicBezTo>
                  <a:cubicBezTo>
                    <a:pt x="2907497" y="1348854"/>
                    <a:pt x="2899591" y="1350855"/>
                    <a:pt x="2895781" y="1356760"/>
                  </a:cubicBezTo>
                  <a:cubicBezTo>
                    <a:pt x="2892162" y="1362856"/>
                    <a:pt x="2877589" y="1356570"/>
                    <a:pt x="2863587" y="1342663"/>
                  </a:cubicBezTo>
                  <a:cubicBezTo>
                    <a:pt x="2838631" y="1318089"/>
                    <a:pt x="2838631" y="1317517"/>
                    <a:pt x="2861015" y="1311326"/>
                  </a:cubicBezTo>
                  <a:cubicBezTo>
                    <a:pt x="2873969" y="1307897"/>
                    <a:pt x="2883875" y="1295515"/>
                    <a:pt x="2883875" y="1282751"/>
                  </a:cubicBezTo>
                  <a:cubicBezTo>
                    <a:pt x="2883875" y="1247508"/>
                    <a:pt x="2805865" y="1254557"/>
                    <a:pt x="2765384" y="1293324"/>
                  </a:cubicBezTo>
                  <a:cubicBezTo>
                    <a:pt x="2728046" y="1329043"/>
                    <a:pt x="2705091" y="1333805"/>
                    <a:pt x="2736333" y="1299229"/>
                  </a:cubicBezTo>
                  <a:cubicBezTo>
                    <a:pt x="2785386" y="1244937"/>
                    <a:pt x="2821296" y="1229220"/>
                    <a:pt x="2916165" y="1220553"/>
                  </a:cubicBezTo>
                  <a:cubicBezTo>
                    <a:pt x="2999985" y="1212933"/>
                    <a:pt x="3055706" y="1199503"/>
                    <a:pt x="3106855" y="1174833"/>
                  </a:cubicBezTo>
                  <a:cubicBezTo>
                    <a:pt x="3116857" y="1170070"/>
                    <a:pt x="3124000" y="1151115"/>
                    <a:pt x="3124000" y="1129779"/>
                  </a:cubicBezTo>
                  <a:cubicBezTo>
                    <a:pt x="3124000" y="1075011"/>
                    <a:pt x="3100188" y="1058628"/>
                    <a:pt x="3046848" y="1077202"/>
                  </a:cubicBezTo>
                  <a:cubicBezTo>
                    <a:pt x="3023226" y="1085298"/>
                    <a:pt x="3003985" y="1087393"/>
                    <a:pt x="3003985" y="1081678"/>
                  </a:cubicBezTo>
                  <a:cubicBezTo>
                    <a:pt x="3003985" y="1075963"/>
                    <a:pt x="3019511" y="1068153"/>
                    <a:pt x="3038561" y="1064343"/>
                  </a:cubicBezTo>
                  <a:cubicBezTo>
                    <a:pt x="3080566" y="1055865"/>
                    <a:pt x="3092758" y="1040054"/>
                    <a:pt x="3064659" y="1029862"/>
                  </a:cubicBezTo>
                  <a:cubicBezTo>
                    <a:pt x="3053230" y="1025766"/>
                    <a:pt x="3029798" y="1012527"/>
                    <a:pt x="3012558" y="1000525"/>
                  </a:cubicBezTo>
                  <a:cubicBezTo>
                    <a:pt x="2995222" y="988524"/>
                    <a:pt x="2980840" y="982999"/>
                    <a:pt x="2980744" y="988143"/>
                  </a:cubicBezTo>
                  <a:cubicBezTo>
                    <a:pt x="2980554" y="993286"/>
                    <a:pt x="2974363" y="987190"/>
                    <a:pt x="2967124" y="974617"/>
                  </a:cubicBezTo>
                  <a:cubicBezTo>
                    <a:pt x="2959884" y="962044"/>
                    <a:pt x="2956075" y="950805"/>
                    <a:pt x="2958932" y="949757"/>
                  </a:cubicBezTo>
                  <a:cubicBezTo>
                    <a:pt x="2961694" y="948804"/>
                    <a:pt x="2952169" y="935279"/>
                    <a:pt x="2937786" y="919944"/>
                  </a:cubicBezTo>
                  <a:cubicBezTo>
                    <a:pt x="2923404" y="904608"/>
                    <a:pt x="2908831" y="877367"/>
                    <a:pt x="2905687" y="859365"/>
                  </a:cubicBezTo>
                  <a:cubicBezTo>
                    <a:pt x="2894638" y="799357"/>
                    <a:pt x="2878350" y="792118"/>
                    <a:pt x="2842060" y="831742"/>
                  </a:cubicBezTo>
                  <a:cubicBezTo>
                    <a:pt x="2824249" y="851364"/>
                    <a:pt x="2804246" y="864032"/>
                    <a:pt x="2797579" y="859936"/>
                  </a:cubicBezTo>
                  <a:cubicBezTo>
                    <a:pt x="2791101" y="855936"/>
                    <a:pt x="2779481" y="857269"/>
                    <a:pt x="2771861" y="863079"/>
                  </a:cubicBezTo>
                  <a:cubicBezTo>
                    <a:pt x="2746810" y="882415"/>
                    <a:pt x="2709567" y="824884"/>
                    <a:pt x="2732427" y="802215"/>
                  </a:cubicBezTo>
                  <a:cubicBezTo>
                    <a:pt x="2749382" y="785165"/>
                    <a:pt x="2740429" y="762305"/>
                    <a:pt x="2712616" y="751732"/>
                  </a:cubicBezTo>
                  <a:cubicBezTo>
                    <a:pt x="2697090" y="745827"/>
                    <a:pt x="2673563" y="728682"/>
                    <a:pt x="2660514" y="713537"/>
                  </a:cubicBezTo>
                  <a:cubicBezTo>
                    <a:pt x="2640607" y="690772"/>
                    <a:pt x="2626509" y="686295"/>
                    <a:pt x="2577360" y="687343"/>
                  </a:cubicBezTo>
                  <a:cubicBezTo>
                    <a:pt x="2521449" y="688581"/>
                    <a:pt x="2517067" y="690867"/>
                    <a:pt x="2499256" y="728777"/>
                  </a:cubicBezTo>
                  <a:cubicBezTo>
                    <a:pt x="2485921" y="756971"/>
                    <a:pt x="2483634" y="774878"/>
                    <a:pt x="2491350" y="789451"/>
                  </a:cubicBezTo>
                  <a:cubicBezTo>
                    <a:pt x="2498875" y="803643"/>
                    <a:pt x="2498017" y="815550"/>
                    <a:pt x="2488778" y="826599"/>
                  </a:cubicBezTo>
                  <a:cubicBezTo>
                    <a:pt x="2481349" y="835647"/>
                    <a:pt x="2479063" y="843077"/>
                    <a:pt x="2483730" y="843077"/>
                  </a:cubicBezTo>
                  <a:cubicBezTo>
                    <a:pt x="2488397" y="843077"/>
                    <a:pt x="2486301" y="850125"/>
                    <a:pt x="2479253" y="858698"/>
                  </a:cubicBezTo>
                  <a:cubicBezTo>
                    <a:pt x="2469442" y="870509"/>
                    <a:pt x="2471824" y="881082"/>
                    <a:pt x="2489350" y="903370"/>
                  </a:cubicBezTo>
                  <a:cubicBezTo>
                    <a:pt x="2517543" y="939184"/>
                    <a:pt x="2518591" y="977665"/>
                    <a:pt x="2492302" y="1015003"/>
                  </a:cubicBezTo>
                  <a:cubicBezTo>
                    <a:pt x="2479443" y="1033196"/>
                    <a:pt x="2471824" y="1067105"/>
                    <a:pt x="2470776" y="1110348"/>
                  </a:cubicBezTo>
                  <a:cubicBezTo>
                    <a:pt x="2468871" y="1194835"/>
                    <a:pt x="2453440" y="1205408"/>
                    <a:pt x="2401338" y="1157783"/>
                  </a:cubicBezTo>
                  <a:cubicBezTo>
                    <a:pt x="2365334" y="1124731"/>
                    <a:pt x="2361715" y="1115968"/>
                    <a:pt x="2365334" y="1070915"/>
                  </a:cubicBezTo>
                  <a:lnTo>
                    <a:pt x="2369334" y="1020814"/>
                  </a:lnTo>
                  <a:lnTo>
                    <a:pt x="2313232" y="1012717"/>
                  </a:lnTo>
                  <a:cubicBezTo>
                    <a:pt x="2277228" y="1007383"/>
                    <a:pt x="2235794" y="989952"/>
                    <a:pt x="2197408" y="963378"/>
                  </a:cubicBezTo>
                  <a:cubicBezTo>
                    <a:pt x="2164547" y="940803"/>
                    <a:pt x="2130638" y="923754"/>
                    <a:pt x="2122066" y="925564"/>
                  </a:cubicBezTo>
                  <a:cubicBezTo>
                    <a:pt x="2112350" y="927564"/>
                    <a:pt x="2107778" y="920896"/>
                    <a:pt x="2109874" y="908037"/>
                  </a:cubicBezTo>
                  <a:cubicBezTo>
                    <a:pt x="2114731" y="879462"/>
                    <a:pt x="2092728" y="855840"/>
                    <a:pt x="2067487" y="862318"/>
                  </a:cubicBezTo>
                  <a:cubicBezTo>
                    <a:pt x="2052819" y="866223"/>
                    <a:pt x="2044532" y="859936"/>
                    <a:pt x="2039674" y="841458"/>
                  </a:cubicBezTo>
                  <a:cubicBezTo>
                    <a:pt x="2031769" y="811359"/>
                    <a:pt x="2088919" y="712965"/>
                    <a:pt x="2125780" y="693153"/>
                  </a:cubicBezTo>
                  <a:cubicBezTo>
                    <a:pt x="2138067" y="686676"/>
                    <a:pt x="2145497" y="674294"/>
                    <a:pt x="2142259" y="666007"/>
                  </a:cubicBezTo>
                  <a:cubicBezTo>
                    <a:pt x="2135686" y="648576"/>
                    <a:pt x="2161499" y="634956"/>
                    <a:pt x="2184264" y="643814"/>
                  </a:cubicBezTo>
                  <a:cubicBezTo>
                    <a:pt x="2200361" y="650005"/>
                    <a:pt x="2260750" y="608190"/>
                    <a:pt x="2260750" y="591045"/>
                  </a:cubicBezTo>
                  <a:cubicBezTo>
                    <a:pt x="2260750" y="585330"/>
                    <a:pt x="2243890" y="575901"/>
                    <a:pt x="2223602" y="570090"/>
                  </a:cubicBezTo>
                  <a:lnTo>
                    <a:pt x="2186454" y="559327"/>
                  </a:lnTo>
                  <a:lnTo>
                    <a:pt x="2229317" y="558279"/>
                  </a:lnTo>
                  <a:cubicBezTo>
                    <a:pt x="2269894" y="557232"/>
                    <a:pt x="2272179" y="559041"/>
                    <a:pt x="2272179" y="593141"/>
                  </a:cubicBezTo>
                  <a:cubicBezTo>
                    <a:pt x="2272179" y="613334"/>
                    <a:pt x="2263798" y="635146"/>
                    <a:pt x="2253225" y="642861"/>
                  </a:cubicBezTo>
                  <a:cubicBezTo>
                    <a:pt x="2236461" y="655149"/>
                    <a:pt x="2238747" y="658863"/>
                    <a:pt x="2273227" y="676199"/>
                  </a:cubicBezTo>
                  <a:cubicBezTo>
                    <a:pt x="2311423" y="695249"/>
                    <a:pt x="2312661" y="695154"/>
                    <a:pt x="2335616" y="668388"/>
                  </a:cubicBezTo>
                  <a:cubicBezTo>
                    <a:pt x="2357238" y="643433"/>
                    <a:pt x="2361334" y="642576"/>
                    <a:pt x="2384384" y="657720"/>
                  </a:cubicBezTo>
                  <a:cubicBezTo>
                    <a:pt x="2404196" y="671055"/>
                    <a:pt x="2412769" y="671436"/>
                    <a:pt x="2426294" y="660292"/>
                  </a:cubicBezTo>
                  <a:cubicBezTo>
                    <a:pt x="2440963" y="648100"/>
                    <a:pt x="2438962" y="641718"/>
                    <a:pt x="2412007" y="613143"/>
                  </a:cubicBezTo>
                  <a:cubicBezTo>
                    <a:pt x="2394862" y="594951"/>
                    <a:pt x="2364477" y="577044"/>
                    <a:pt x="2344474" y="573234"/>
                  </a:cubicBezTo>
                  <a:cubicBezTo>
                    <a:pt x="2300945" y="565137"/>
                    <a:pt x="2282562" y="534372"/>
                    <a:pt x="2321138" y="534372"/>
                  </a:cubicBezTo>
                  <a:cubicBezTo>
                    <a:pt x="2348761" y="534276"/>
                    <a:pt x="2420865" y="494652"/>
                    <a:pt x="2420865" y="479603"/>
                  </a:cubicBezTo>
                  <a:cubicBezTo>
                    <a:pt x="2420865" y="474364"/>
                    <a:pt x="2413531" y="460172"/>
                    <a:pt x="2404577" y="447885"/>
                  </a:cubicBezTo>
                  <a:cubicBezTo>
                    <a:pt x="2392480" y="431406"/>
                    <a:pt x="2391528" y="421881"/>
                    <a:pt x="2401148" y="410451"/>
                  </a:cubicBezTo>
                  <a:cubicBezTo>
                    <a:pt x="2406482" y="404070"/>
                    <a:pt x="2405815" y="396735"/>
                    <a:pt x="2401338" y="389496"/>
                  </a:cubicBezTo>
                  <a:cubicBezTo>
                    <a:pt x="2452297" y="393211"/>
                    <a:pt x="2486968" y="400069"/>
                    <a:pt x="2511448" y="411118"/>
                  </a:cubicBezTo>
                  <a:cubicBezTo>
                    <a:pt x="2536593" y="422453"/>
                    <a:pt x="2566121" y="432454"/>
                    <a:pt x="2577170" y="433692"/>
                  </a:cubicBezTo>
                  <a:cubicBezTo>
                    <a:pt x="2606031" y="436455"/>
                    <a:pt x="2613746" y="447980"/>
                    <a:pt x="2598887" y="465982"/>
                  </a:cubicBezTo>
                  <a:cubicBezTo>
                    <a:pt x="2582314" y="485889"/>
                    <a:pt x="2595934" y="500558"/>
                    <a:pt x="2615556" y="484080"/>
                  </a:cubicBezTo>
                  <a:cubicBezTo>
                    <a:pt x="2626986" y="474555"/>
                    <a:pt x="2632225" y="478746"/>
                    <a:pt x="2637940" y="501606"/>
                  </a:cubicBezTo>
                  <a:cubicBezTo>
                    <a:pt x="2643845" y="525132"/>
                    <a:pt x="2639178" y="536277"/>
                    <a:pt x="2615460" y="555041"/>
                  </a:cubicBezTo>
                  <a:cubicBezTo>
                    <a:pt x="2598982" y="567995"/>
                    <a:pt x="2588314" y="583330"/>
                    <a:pt x="2592029" y="589140"/>
                  </a:cubicBezTo>
                  <a:cubicBezTo>
                    <a:pt x="2595553" y="594951"/>
                    <a:pt x="2578218" y="599618"/>
                    <a:pt x="2553453" y="599618"/>
                  </a:cubicBezTo>
                  <a:cubicBezTo>
                    <a:pt x="2505161" y="599618"/>
                    <a:pt x="2475824" y="622287"/>
                    <a:pt x="2486778" y="650958"/>
                  </a:cubicBezTo>
                  <a:cubicBezTo>
                    <a:pt x="2494017" y="669722"/>
                    <a:pt x="2536308" y="673818"/>
                    <a:pt x="2561073" y="658006"/>
                  </a:cubicBezTo>
                  <a:cubicBezTo>
                    <a:pt x="2578408" y="647052"/>
                    <a:pt x="2642988" y="674199"/>
                    <a:pt x="2657656" y="698678"/>
                  </a:cubicBezTo>
                  <a:cubicBezTo>
                    <a:pt x="2662705" y="707060"/>
                    <a:pt x="2674230" y="713918"/>
                    <a:pt x="2683374" y="713918"/>
                  </a:cubicBezTo>
                  <a:cubicBezTo>
                    <a:pt x="2692423" y="713918"/>
                    <a:pt x="2698614" y="720300"/>
                    <a:pt x="2697090" y="728110"/>
                  </a:cubicBezTo>
                  <a:cubicBezTo>
                    <a:pt x="2695280" y="736683"/>
                    <a:pt x="2708615" y="742969"/>
                    <a:pt x="2731284" y="744207"/>
                  </a:cubicBezTo>
                  <a:cubicBezTo>
                    <a:pt x="2751668" y="745350"/>
                    <a:pt x="2787673" y="755828"/>
                    <a:pt x="2811294" y="767734"/>
                  </a:cubicBezTo>
                  <a:cubicBezTo>
                    <a:pt x="2861301" y="792880"/>
                    <a:pt x="2880922" y="789070"/>
                    <a:pt x="2854157" y="759543"/>
                  </a:cubicBezTo>
                  <a:cubicBezTo>
                    <a:pt x="2836631" y="740207"/>
                    <a:pt x="2836822" y="738492"/>
                    <a:pt x="2855300" y="734968"/>
                  </a:cubicBezTo>
                  <a:cubicBezTo>
                    <a:pt x="2894543" y="727348"/>
                    <a:pt x="2881970" y="679628"/>
                    <a:pt x="2826725" y="626478"/>
                  </a:cubicBezTo>
                  <a:cubicBezTo>
                    <a:pt x="2783577" y="585045"/>
                    <a:pt x="2777195" y="574091"/>
                    <a:pt x="2791387" y="565233"/>
                  </a:cubicBezTo>
                  <a:cubicBezTo>
                    <a:pt x="2816533" y="549135"/>
                    <a:pt x="2820534" y="550469"/>
                    <a:pt x="2859491" y="589617"/>
                  </a:cubicBezTo>
                  <a:cubicBezTo>
                    <a:pt x="2893781" y="623811"/>
                    <a:pt x="2895972" y="624478"/>
                    <a:pt x="2917213" y="605142"/>
                  </a:cubicBezTo>
                  <a:cubicBezTo>
                    <a:pt x="2929405" y="594189"/>
                    <a:pt x="2937025" y="581235"/>
                    <a:pt x="2933976" y="576567"/>
                  </a:cubicBezTo>
                  <a:cubicBezTo>
                    <a:pt x="2931119" y="571900"/>
                    <a:pt x="2940073" y="565042"/>
                    <a:pt x="2953884" y="561327"/>
                  </a:cubicBezTo>
                  <a:lnTo>
                    <a:pt x="2979030" y="554850"/>
                  </a:lnTo>
                  <a:lnTo>
                    <a:pt x="2952455" y="526561"/>
                  </a:lnTo>
                  <a:cubicBezTo>
                    <a:pt x="2937977" y="511035"/>
                    <a:pt x="2919784" y="500748"/>
                    <a:pt x="2912164" y="503701"/>
                  </a:cubicBezTo>
                  <a:cubicBezTo>
                    <a:pt x="2904544" y="506559"/>
                    <a:pt x="2888828" y="498462"/>
                    <a:pt x="2877303" y="485604"/>
                  </a:cubicBezTo>
                  <a:cubicBezTo>
                    <a:pt x="2865777" y="472935"/>
                    <a:pt x="2842060" y="462363"/>
                    <a:pt x="2824915" y="462363"/>
                  </a:cubicBezTo>
                  <a:cubicBezTo>
                    <a:pt x="2791101" y="462363"/>
                    <a:pt x="2770813" y="433883"/>
                    <a:pt x="2797388" y="423691"/>
                  </a:cubicBezTo>
                  <a:cubicBezTo>
                    <a:pt x="2839393" y="407594"/>
                    <a:pt x="2749001" y="340919"/>
                    <a:pt x="2694042" y="347205"/>
                  </a:cubicBezTo>
                  <a:cubicBezTo>
                    <a:pt x="2671182" y="349872"/>
                    <a:pt x="2671182" y="349872"/>
                    <a:pt x="2694042" y="332537"/>
                  </a:cubicBezTo>
                  <a:cubicBezTo>
                    <a:pt x="2715283" y="316535"/>
                    <a:pt x="2715378" y="314820"/>
                    <a:pt x="2696709" y="307486"/>
                  </a:cubicBezTo>
                  <a:cubicBezTo>
                    <a:pt x="2685660" y="303105"/>
                    <a:pt x="2669563" y="305581"/>
                    <a:pt x="2660895" y="312630"/>
                  </a:cubicBezTo>
                  <a:cubicBezTo>
                    <a:pt x="2648798" y="322726"/>
                    <a:pt x="2635082" y="317011"/>
                    <a:pt x="2598697" y="286722"/>
                  </a:cubicBezTo>
                  <a:cubicBezTo>
                    <a:pt x="2558692" y="253194"/>
                    <a:pt x="2546785" y="248907"/>
                    <a:pt x="2514400" y="255956"/>
                  </a:cubicBezTo>
                  <a:cubicBezTo>
                    <a:pt x="2493731" y="260528"/>
                    <a:pt x="2478015" y="270148"/>
                    <a:pt x="2479634" y="277482"/>
                  </a:cubicBezTo>
                  <a:cubicBezTo>
                    <a:pt x="2483063" y="293961"/>
                    <a:pt x="2452202" y="295294"/>
                    <a:pt x="2442201" y="279102"/>
                  </a:cubicBezTo>
                  <a:cubicBezTo>
                    <a:pt x="2438200" y="272720"/>
                    <a:pt x="2426389" y="268815"/>
                    <a:pt x="2415912" y="270529"/>
                  </a:cubicBezTo>
                  <a:cubicBezTo>
                    <a:pt x="2400862" y="273006"/>
                    <a:pt x="2397624" y="266052"/>
                    <a:pt x="2400481" y="236525"/>
                  </a:cubicBezTo>
                  <a:cubicBezTo>
                    <a:pt x="2403720" y="203092"/>
                    <a:pt x="2401053" y="199377"/>
                    <a:pt x="2374288" y="199377"/>
                  </a:cubicBezTo>
                  <a:cubicBezTo>
                    <a:pt x="2357809" y="199377"/>
                    <a:pt x="2332282" y="207283"/>
                    <a:pt x="2317614" y="216999"/>
                  </a:cubicBezTo>
                  <a:cubicBezTo>
                    <a:pt x="2293516" y="232810"/>
                    <a:pt x="2290182" y="232810"/>
                    <a:pt x="2284086" y="216999"/>
                  </a:cubicBezTo>
                  <a:cubicBezTo>
                    <a:pt x="2267036" y="172707"/>
                    <a:pt x="2150831" y="229476"/>
                    <a:pt x="2150831" y="281959"/>
                  </a:cubicBezTo>
                  <a:cubicBezTo>
                    <a:pt x="2150831" y="303295"/>
                    <a:pt x="2168833" y="338252"/>
                    <a:pt x="2187693" y="361017"/>
                  </a:cubicBezTo>
                  <a:cubicBezTo>
                    <a:pt x="2183121" y="364731"/>
                    <a:pt x="2177787" y="371208"/>
                    <a:pt x="2170071" y="381019"/>
                  </a:cubicBezTo>
                  <a:cubicBezTo>
                    <a:pt x="2146640" y="410832"/>
                    <a:pt x="2145878" y="410928"/>
                    <a:pt x="2145878" y="386258"/>
                  </a:cubicBezTo>
                  <a:cubicBezTo>
                    <a:pt x="2145878" y="370351"/>
                    <a:pt x="2137210" y="358445"/>
                    <a:pt x="2122828" y="354730"/>
                  </a:cubicBezTo>
                  <a:cubicBezTo>
                    <a:pt x="2106445" y="350444"/>
                    <a:pt x="2102920" y="344729"/>
                    <a:pt x="2110921" y="335013"/>
                  </a:cubicBezTo>
                  <a:cubicBezTo>
                    <a:pt x="2118827" y="325584"/>
                    <a:pt x="2112255" y="310534"/>
                    <a:pt x="2089395" y="285483"/>
                  </a:cubicBezTo>
                  <a:cubicBezTo>
                    <a:pt x="2072059" y="266433"/>
                    <a:pt x="2064534" y="256242"/>
                    <a:pt x="2064820" y="248431"/>
                  </a:cubicBezTo>
                  <a:cubicBezTo>
                    <a:pt x="2067487" y="245383"/>
                    <a:pt x="2071773" y="242526"/>
                    <a:pt x="2077107" y="240621"/>
                  </a:cubicBezTo>
                  <a:cubicBezTo>
                    <a:pt x="2107111" y="229953"/>
                    <a:pt x="2138258" y="200901"/>
                    <a:pt x="2131495" y="190043"/>
                  </a:cubicBezTo>
                  <a:cubicBezTo>
                    <a:pt x="2130257" y="188043"/>
                    <a:pt x="2126923" y="186709"/>
                    <a:pt x="2122161" y="185852"/>
                  </a:cubicBezTo>
                  <a:cubicBezTo>
                    <a:pt x="2125875" y="182709"/>
                    <a:pt x="2129495" y="179375"/>
                    <a:pt x="2132829" y="175851"/>
                  </a:cubicBezTo>
                  <a:cubicBezTo>
                    <a:pt x="2139211" y="169088"/>
                    <a:pt x="2143497" y="162897"/>
                    <a:pt x="2145878" y="157372"/>
                  </a:cubicBezTo>
                  <a:cubicBezTo>
                    <a:pt x="2152641" y="158134"/>
                    <a:pt x="2159975" y="158896"/>
                    <a:pt x="2168262" y="159753"/>
                  </a:cubicBezTo>
                  <a:cubicBezTo>
                    <a:pt x="2181978" y="161087"/>
                    <a:pt x="2197313" y="166516"/>
                    <a:pt x="2202457" y="171660"/>
                  </a:cubicBezTo>
                  <a:cubicBezTo>
                    <a:pt x="2211505" y="180708"/>
                    <a:pt x="2432104" y="170898"/>
                    <a:pt x="2448868" y="160706"/>
                  </a:cubicBezTo>
                  <a:cubicBezTo>
                    <a:pt x="2453345" y="158039"/>
                    <a:pt x="2454202" y="148800"/>
                    <a:pt x="2450964" y="140227"/>
                  </a:cubicBezTo>
                  <a:cubicBezTo>
                    <a:pt x="2447725" y="131655"/>
                    <a:pt x="2450583" y="121177"/>
                    <a:pt x="2457346" y="116891"/>
                  </a:cubicBezTo>
                  <a:cubicBezTo>
                    <a:pt x="2464204" y="112700"/>
                    <a:pt x="2466680" y="104223"/>
                    <a:pt x="2462870" y="98031"/>
                  </a:cubicBezTo>
                  <a:cubicBezTo>
                    <a:pt x="2458489" y="90792"/>
                    <a:pt x="2451250" y="90792"/>
                    <a:pt x="2442772" y="97841"/>
                  </a:cubicBezTo>
                  <a:cubicBezTo>
                    <a:pt x="2435438" y="103937"/>
                    <a:pt x="2416579" y="108699"/>
                    <a:pt x="2400958" y="108509"/>
                  </a:cubicBezTo>
                  <a:cubicBezTo>
                    <a:pt x="2385146" y="108318"/>
                    <a:pt x="2328377" y="110700"/>
                    <a:pt x="2274466" y="113843"/>
                  </a:cubicBezTo>
                  <a:cubicBezTo>
                    <a:pt x="2173596" y="119748"/>
                    <a:pt x="2149402" y="112795"/>
                    <a:pt x="2134734" y="73743"/>
                  </a:cubicBezTo>
                  <a:cubicBezTo>
                    <a:pt x="2129686" y="60408"/>
                    <a:pt x="2114827" y="53645"/>
                    <a:pt x="2089681" y="53550"/>
                  </a:cubicBezTo>
                  <a:cubicBezTo>
                    <a:pt x="2041294" y="53359"/>
                    <a:pt x="2013099" y="37452"/>
                    <a:pt x="2041674" y="26403"/>
                  </a:cubicBezTo>
                  <a:cubicBezTo>
                    <a:pt x="2055962" y="20784"/>
                    <a:pt x="2058153" y="15164"/>
                    <a:pt x="2049294" y="6306"/>
                  </a:cubicBezTo>
                  <a:cubicBezTo>
                    <a:pt x="2035102" y="-7887"/>
                    <a:pt x="2008337" y="4115"/>
                    <a:pt x="2018338" y="20212"/>
                  </a:cubicBezTo>
                  <a:cubicBezTo>
                    <a:pt x="2021958" y="26022"/>
                    <a:pt x="2014528" y="30880"/>
                    <a:pt x="2001955" y="30880"/>
                  </a:cubicBezTo>
                  <a:cubicBezTo>
                    <a:pt x="1989382" y="30880"/>
                    <a:pt x="1975761" y="36214"/>
                    <a:pt x="1971761" y="42786"/>
                  </a:cubicBezTo>
                  <a:cubicBezTo>
                    <a:pt x="1958236" y="64599"/>
                    <a:pt x="1991287" y="88030"/>
                    <a:pt x="2035578" y="88030"/>
                  </a:cubicBezTo>
                  <a:cubicBezTo>
                    <a:pt x="2074345" y="88030"/>
                    <a:pt x="2079584" y="91459"/>
                    <a:pt x="2082823" y="118605"/>
                  </a:cubicBezTo>
                  <a:cubicBezTo>
                    <a:pt x="2083394" y="123082"/>
                    <a:pt x="2083965" y="126892"/>
                    <a:pt x="2084823" y="130226"/>
                  </a:cubicBezTo>
                  <a:cubicBezTo>
                    <a:pt x="2073964" y="131750"/>
                    <a:pt x="2064630" y="133750"/>
                    <a:pt x="2056724" y="136417"/>
                  </a:cubicBezTo>
                  <a:cubicBezTo>
                    <a:pt x="2055009" y="127178"/>
                    <a:pt x="2047294" y="117558"/>
                    <a:pt x="2033673" y="110319"/>
                  </a:cubicBezTo>
                  <a:cubicBezTo>
                    <a:pt x="2014242" y="99936"/>
                    <a:pt x="2005765" y="101079"/>
                    <a:pt x="1990811" y="116224"/>
                  </a:cubicBezTo>
                  <a:cubicBezTo>
                    <a:pt x="1973571" y="133845"/>
                    <a:pt x="1973761" y="136512"/>
                    <a:pt x="1994335" y="151657"/>
                  </a:cubicBezTo>
                  <a:cubicBezTo>
                    <a:pt x="2011957" y="164802"/>
                    <a:pt x="2015957" y="168516"/>
                    <a:pt x="2024148" y="166707"/>
                  </a:cubicBezTo>
                  <a:cubicBezTo>
                    <a:pt x="2021100" y="178422"/>
                    <a:pt x="2022244" y="193281"/>
                    <a:pt x="2027101" y="212141"/>
                  </a:cubicBezTo>
                  <a:cubicBezTo>
                    <a:pt x="2025196" y="222428"/>
                    <a:pt x="2025577" y="238239"/>
                    <a:pt x="2028530" y="253860"/>
                  </a:cubicBezTo>
                  <a:cubicBezTo>
                    <a:pt x="2028911" y="256051"/>
                    <a:pt x="2029387" y="258147"/>
                    <a:pt x="2029768" y="260052"/>
                  </a:cubicBezTo>
                  <a:cubicBezTo>
                    <a:pt x="2024339" y="260528"/>
                    <a:pt x="2011671" y="273577"/>
                    <a:pt x="2001193" y="289674"/>
                  </a:cubicBezTo>
                  <a:cubicBezTo>
                    <a:pt x="1985477" y="313582"/>
                    <a:pt x="1984334" y="323583"/>
                    <a:pt x="1995288" y="341109"/>
                  </a:cubicBezTo>
                  <a:cubicBezTo>
                    <a:pt x="2006146" y="358540"/>
                    <a:pt x="2005765" y="362826"/>
                    <a:pt x="1993002" y="362826"/>
                  </a:cubicBezTo>
                  <a:cubicBezTo>
                    <a:pt x="1984239" y="362826"/>
                    <a:pt x="1970618" y="354921"/>
                    <a:pt x="1962617" y="345396"/>
                  </a:cubicBezTo>
                  <a:cubicBezTo>
                    <a:pt x="1949663" y="329679"/>
                    <a:pt x="1945377" y="330251"/>
                    <a:pt x="1924041" y="350349"/>
                  </a:cubicBezTo>
                  <a:cubicBezTo>
                    <a:pt x="1910801" y="362731"/>
                    <a:pt x="1896228" y="373209"/>
                    <a:pt x="1891465" y="373590"/>
                  </a:cubicBezTo>
                  <a:cubicBezTo>
                    <a:pt x="1878702" y="374637"/>
                    <a:pt x="1881083" y="391211"/>
                    <a:pt x="1894323" y="392830"/>
                  </a:cubicBezTo>
                  <a:cubicBezTo>
                    <a:pt x="1900609" y="393592"/>
                    <a:pt x="1910039" y="395021"/>
                    <a:pt x="1915278" y="395688"/>
                  </a:cubicBezTo>
                  <a:cubicBezTo>
                    <a:pt x="1917754" y="396069"/>
                    <a:pt x="1920040" y="398069"/>
                    <a:pt x="1921755" y="401022"/>
                  </a:cubicBezTo>
                  <a:cubicBezTo>
                    <a:pt x="1920136" y="402736"/>
                    <a:pt x="1918326" y="404546"/>
                    <a:pt x="1916421" y="406737"/>
                  </a:cubicBezTo>
                  <a:cubicBezTo>
                    <a:pt x="1905181" y="419119"/>
                    <a:pt x="1901086" y="424739"/>
                    <a:pt x="1903753" y="428835"/>
                  </a:cubicBezTo>
                  <a:cubicBezTo>
                    <a:pt x="1894894" y="431502"/>
                    <a:pt x="1883369" y="433692"/>
                    <a:pt x="1869177" y="435407"/>
                  </a:cubicBezTo>
                  <a:cubicBezTo>
                    <a:pt x="1809931" y="442455"/>
                    <a:pt x="1754305" y="430263"/>
                    <a:pt x="1778213" y="415404"/>
                  </a:cubicBezTo>
                  <a:cubicBezTo>
                    <a:pt x="1785642" y="410832"/>
                    <a:pt x="1788786" y="402165"/>
                    <a:pt x="1785071" y="396259"/>
                  </a:cubicBezTo>
                  <a:cubicBezTo>
                    <a:pt x="1781356" y="390258"/>
                    <a:pt x="1773450" y="388449"/>
                    <a:pt x="1767545" y="392068"/>
                  </a:cubicBezTo>
                  <a:cubicBezTo>
                    <a:pt x="1761640" y="395783"/>
                    <a:pt x="1759639" y="403689"/>
                    <a:pt x="1763354" y="409499"/>
                  </a:cubicBezTo>
                  <a:cubicBezTo>
                    <a:pt x="1766973" y="415309"/>
                    <a:pt x="1765069" y="420072"/>
                    <a:pt x="1758973" y="420072"/>
                  </a:cubicBezTo>
                  <a:cubicBezTo>
                    <a:pt x="1753067" y="420072"/>
                    <a:pt x="1745161" y="412356"/>
                    <a:pt x="1741446" y="402927"/>
                  </a:cubicBezTo>
                  <a:cubicBezTo>
                    <a:pt x="1737351" y="391973"/>
                    <a:pt x="1719253" y="385686"/>
                    <a:pt x="1691726" y="385305"/>
                  </a:cubicBezTo>
                  <a:cubicBezTo>
                    <a:pt x="1649625" y="385020"/>
                    <a:pt x="1649149" y="384543"/>
                    <a:pt x="1675819" y="369780"/>
                  </a:cubicBezTo>
                  <a:cubicBezTo>
                    <a:pt x="1698489" y="357207"/>
                    <a:pt x="1711728" y="357302"/>
                    <a:pt x="1754591" y="370161"/>
                  </a:cubicBezTo>
                  <a:cubicBezTo>
                    <a:pt x="1782880" y="378733"/>
                    <a:pt x="1812217" y="390830"/>
                    <a:pt x="1819837" y="397116"/>
                  </a:cubicBezTo>
                  <a:cubicBezTo>
                    <a:pt x="1841935" y="415404"/>
                    <a:pt x="1850317" y="395307"/>
                    <a:pt x="1829934" y="372732"/>
                  </a:cubicBezTo>
                  <a:cubicBezTo>
                    <a:pt x="1812503" y="353301"/>
                    <a:pt x="1813170" y="351396"/>
                    <a:pt x="1841935" y="340443"/>
                  </a:cubicBezTo>
                  <a:cubicBezTo>
                    <a:pt x="1878987" y="326346"/>
                    <a:pt x="1870701" y="305867"/>
                    <a:pt x="1827933" y="305581"/>
                  </a:cubicBezTo>
                  <a:cubicBezTo>
                    <a:pt x="1784309" y="305295"/>
                    <a:pt x="1769164" y="292627"/>
                    <a:pt x="1751638" y="241764"/>
                  </a:cubicBezTo>
                  <a:cubicBezTo>
                    <a:pt x="1740684" y="209855"/>
                    <a:pt x="1739732" y="192900"/>
                    <a:pt x="1748495" y="182423"/>
                  </a:cubicBezTo>
                  <a:cubicBezTo>
                    <a:pt x="1757163" y="171850"/>
                    <a:pt x="1757163" y="163944"/>
                    <a:pt x="1748495" y="155277"/>
                  </a:cubicBezTo>
                  <a:cubicBezTo>
                    <a:pt x="1734874" y="141656"/>
                    <a:pt x="1707537" y="153086"/>
                    <a:pt x="1716967" y="168516"/>
                  </a:cubicBezTo>
                  <a:cubicBezTo>
                    <a:pt x="1720396" y="173946"/>
                    <a:pt x="1711538" y="179946"/>
                    <a:pt x="1697346" y="182042"/>
                  </a:cubicBezTo>
                  <a:cubicBezTo>
                    <a:pt x="1678772" y="184709"/>
                    <a:pt x="1669819" y="195377"/>
                    <a:pt x="1665437" y="220047"/>
                  </a:cubicBezTo>
                  <a:cubicBezTo>
                    <a:pt x="1660865" y="245193"/>
                    <a:pt x="1657341" y="249288"/>
                    <a:pt x="1651816" y="235572"/>
                  </a:cubicBezTo>
                  <a:cubicBezTo>
                    <a:pt x="1647816" y="225285"/>
                    <a:pt x="1628385" y="208807"/>
                    <a:pt x="1608763" y="198996"/>
                  </a:cubicBezTo>
                  <a:cubicBezTo>
                    <a:pt x="1577521" y="183375"/>
                    <a:pt x="1572092" y="183280"/>
                    <a:pt x="1566567" y="198044"/>
                  </a:cubicBezTo>
                  <a:cubicBezTo>
                    <a:pt x="1561615" y="210712"/>
                    <a:pt x="1556281" y="211760"/>
                    <a:pt x="1544660" y="202140"/>
                  </a:cubicBezTo>
                  <a:cubicBezTo>
                    <a:pt x="1536373" y="195186"/>
                    <a:pt x="1524562" y="192424"/>
                    <a:pt x="1518657" y="196139"/>
                  </a:cubicBezTo>
                  <a:cubicBezTo>
                    <a:pt x="1512751" y="199758"/>
                    <a:pt x="1504845" y="194615"/>
                    <a:pt x="1501131" y="184804"/>
                  </a:cubicBezTo>
                  <a:cubicBezTo>
                    <a:pt x="1500083" y="182137"/>
                    <a:pt x="1498749" y="179946"/>
                    <a:pt x="1497225" y="178137"/>
                  </a:cubicBezTo>
                  <a:cubicBezTo>
                    <a:pt x="1520657" y="182232"/>
                    <a:pt x="1563519" y="176136"/>
                    <a:pt x="1596571" y="162420"/>
                  </a:cubicBezTo>
                  <a:cubicBezTo>
                    <a:pt x="1619241" y="152895"/>
                    <a:pt x="1651816" y="145275"/>
                    <a:pt x="1669152" y="145275"/>
                  </a:cubicBezTo>
                  <a:cubicBezTo>
                    <a:pt x="1702299" y="145275"/>
                    <a:pt x="1732969" y="119463"/>
                    <a:pt x="1721539" y="100984"/>
                  </a:cubicBezTo>
                  <a:cubicBezTo>
                    <a:pt x="1717729" y="95079"/>
                    <a:pt x="1705918" y="91364"/>
                    <a:pt x="1694965" y="92983"/>
                  </a:cubicBezTo>
                  <a:cubicBezTo>
                    <a:pt x="1684011" y="94602"/>
                    <a:pt x="1669723" y="85077"/>
                    <a:pt x="1663151" y="71933"/>
                  </a:cubicBezTo>
                  <a:cubicBezTo>
                    <a:pt x="1645530" y="36595"/>
                    <a:pt x="1617336" y="41358"/>
                    <a:pt x="1618765" y="79458"/>
                  </a:cubicBezTo>
                  <a:cubicBezTo>
                    <a:pt x="1619812" y="104318"/>
                    <a:pt x="1614954" y="110890"/>
                    <a:pt x="1595619" y="110890"/>
                  </a:cubicBezTo>
                  <a:cubicBezTo>
                    <a:pt x="1582093" y="110890"/>
                    <a:pt x="1560376" y="103365"/>
                    <a:pt x="1547232" y="94126"/>
                  </a:cubicBezTo>
                  <a:cubicBezTo>
                    <a:pt x="1533992" y="84887"/>
                    <a:pt x="1501036" y="75933"/>
                    <a:pt x="1474080" y="74124"/>
                  </a:cubicBezTo>
                  <a:cubicBezTo>
                    <a:pt x="1427217" y="71076"/>
                    <a:pt x="1424836" y="72504"/>
                    <a:pt x="1422835" y="103365"/>
                  </a:cubicBezTo>
                  <a:cubicBezTo>
                    <a:pt x="1420644" y="138036"/>
                    <a:pt x="1442647" y="155086"/>
                    <a:pt x="1466174" y="136893"/>
                  </a:cubicBezTo>
                  <a:cubicBezTo>
                    <a:pt x="1473984" y="130988"/>
                    <a:pt x="1493130" y="129845"/>
                    <a:pt x="1508941" y="134512"/>
                  </a:cubicBezTo>
                  <a:cubicBezTo>
                    <a:pt x="1535325" y="142323"/>
                    <a:pt x="1535611" y="143085"/>
                    <a:pt x="1512465" y="144132"/>
                  </a:cubicBezTo>
                  <a:cubicBezTo>
                    <a:pt x="1485891" y="145371"/>
                    <a:pt x="1470270" y="160039"/>
                    <a:pt x="1482462" y="172231"/>
                  </a:cubicBezTo>
                  <a:cubicBezTo>
                    <a:pt x="1482462" y="172231"/>
                    <a:pt x="1482462" y="172231"/>
                    <a:pt x="1482557" y="172231"/>
                  </a:cubicBezTo>
                  <a:cubicBezTo>
                    <a:pt x="1478842" y="172326"/>
                    <a:pt x="1474556" y="173088"/>
                    <a:pt x="1469698" y="174612"/>
                  </a:cubicBezTo>
                  <a:cubicBezTo>
                    <a:pt x="1453791" y="179661"/>
                    <a:pt x="1447886" y="178041"/>
                    <a:pt x="1452744" y="170136"/>
                  </a:cubicBezTo>
                  <a:cubicBezTo>
                    <a:pt x="1463888" y="152229"/>
                    <a:pt x="1408643" y="120415"/>
                    <a:pt x="1371591" y="123368"/>
                  </a:cubicBezTo>
                  <a:cubicBezTo>
                    <a:pt x="1353969" y="124892"/>
                    <a:pt x="1330633" y="122130"/>
                    <a:pt x="1319965" y="117558"/>
                  </a:cubicBezTo>
                  <a:cubicBezTo>
                    <a:pt x="1290533" y="104889"/>
                    <a:pt x="1236907" y="126797"/>
                    <a:pt x="1235002" y="152324"/>
                  </a:cubicBezTo>
                  <a:cubicBezTo>
                    <a:pt x="1234050" y="164325"/>
                    <a:pt x="1232811" y="183185"/>
                    <a:pt x="1232145" y="194139"/>
                  </a:cubicBezTo>
                  <a:cubicBezTo>
                    <a:pt x="1231383" y="205188"/>
                    <a:pt x="1223572" y="214236"/>
                    <a:pt x="1214523" y="214236"/>
                  </a:cubicBezTo>
                  <a:cubicBezTo>
                    <a:pt x="1188615" y="214236"/>
                    <a:pt x="1181472" y="236334"/>
                    <a:pt x="1204427" y="244526"/>
                  </a:cubicBezTo>
                  <a:cubicBezTo>
                    <a:pt x="1215857" y="248526"/>
                    <a:pt x="1232907" y="261195"/>
                    <a:pt x="1242432" y="272720"/>
                  </a:cubicBezTo>
                  <a:cubicBezTo>
                    <a:pt x="1257672" y="291484"/>
                    <a:pt x="1262434" y="291960"/>
                    <a:pt x="1288152" y="277292"/>
                  </a:cubicBezTo>
                  <a:cubicBezTo>
                    <a:pt x="1303773" y="268243"/>
                    <a:pt x="1328252" y="255670"/>
                    <a:pt x="1342444" y="249288"/>
                  </a:cubicBezTo>
                  <a:cubicBezTo>
                    <a:pt x="1356541" y="242907"/>
                    <a:pt x="1368162" y="232334"/>
                    <a:pt x="1368162" y="225857"/>
                  </a:cubicBezTo>
                  <a:cubicBezTo>
                    <a:pt x="1368162" y="200330"/>
                    <a:pt x="1385402" y="216046"/>
                    <a:pt x="1386926" y="243002"/>
                  </a:cubicBezTo>
                  <a:cubicBezTo>
                    <a:pt x="1389879" y="293199"/>
                    <a:pt x="1412548" y="309010"/>
                    <a:pt x="1471317" y="302057"/>
                  </a:cubicBezTo>
                  <a:cubicBezTo>
                    <a:pt x="1500083" y="298628"/>
                    <a:pt x="1531134" y="300438"/>
                    <a:pt x="1539993" y="305867"/>
                  </a:cubicBezTo>
                  <a:cubicBezTo>
                    <a:pt x="1550565" y="312439"/>
                    <a:pt x="1528277" y="317106"/>
                    <a:pt x="1476461" y="319392"/>
                  </a:cubicBezTo>
                  <a:cubicBezTo>
                    <a:pt x="1392260" y="323012"/>
                    <a:pt x="1375877" y="338919"/>
                    <a:pt x="1439504" y="355206"/>
                  </a:cubicBezTo>
                  <a:cubicBezTo>
                    <a:pt x="1459983" y="360445"/>
                    <a:pt x="1487510" y="374733"/>
                    <a:pt x="1500654" y="386925"/>
                  </a:cubicBezTo>
                  <a:cubicBezTo>
                    <a:pt x="1513894" y="399212"/>
                    <a:pt x="1531896" y="407022"/>
                    <a:pt x="1540755" y="404165"/>
                  </a:cubicBezTo>
                  <a:cubicBezTo>
                    <a:pt x="1549518" y="401403"/>
                    <a:pt x="1579903" y="395783"/>
                    <a:pt x="1608287" y="391782"/>
                  </a:cubicBezTo>
                  <a:cubicBezTo>
                    <a:pt x="1655531" y="385115"/>
                    <a:pt x="1657817" y="385972"/>
                    <a:pt x="1636862" y="401498"/>
                  </a:cubicBezTo>
                  <a:cubicBezTo>
                    <a:pt x="1617907" y="415404"/>
                    <a:pt x="1616859" y="419595"/>
                    <a:pt x="1631147" y="425025"/>
                  </a:cubicBezTo>
                  <a:cubicBezTo>
                    <a:pt x="1649149" y="432073"/>
                    <a:pt x="1657912" y="500082"/>
                    <a:pt x="1640862" y="500082"/>
                  </a:cubicBezTo>
                  <a:cubicBezTo>
                    <a:pt x="1635528" y="500082"/>
                    <a:pt x="1631147" y="490366"/>
                    <a:pt x="1631147" y="478555"/>
                  </a:cubicBezTo>
                  <a:cubicBezTo>
                    <a:pt x="1631147" y="448647"/>
                    <a:pt x="1573425" y="427215"/>
                    <a:pt x="1511323" y="434169"/>
                  </a:cubicBezTo>
                  <a:cubicBezTo>
                    <a:pt x="1453696" y="440741"/>
                    <a:pt x="1439885" y="434359"/>
                    <a:pt x="1467507" y="414071"/>
                  </a:cubicBezTo>
                  <a:cubicBezTo>
                    <a:pt x="1484557" y="401593"/>
                    <a:pt x="1483414" y="398259"/>
                    <a:pt x="1455792" y="380257"/>
                  </a:cubicBezTo>
                  <a:cubicBezTo>
                    <a:pt x="1431884" y="364446"/>
                    <a:pt x="1421692" y="363112"/>
                    <a:pt x="1408833" y="373590"/>
                  </a:cubicBezTo>
                  <a:cubicBezTo>
                    <a:pt x="1396165" y="384258"/>
                    <a:pt x="1384259" y="382829"/>
                    <a:pt x="1354636" y="367303"/>
                  </a:cubicBezTo>
                  <a:cubicBezTo>
                    <a:pt x="1304344" y="341109"/>
                    <a:pt x="1228811" y="327489"/>
                    <a:pt x="1211761" y="341681"/>
                  </a:cubicBezTo>
                  <a:cubicBezTo>
                    <a:pt x="1202712" y="349110"/>
                    <a:pt x="1186615" y="346824"/>
                    <a:pt x="1163279" y="334728"/>
                  </a:cubicBezTo>
                  <a:cubicBezTo>
                    <a:pt x="1126132" y="315487"/>
                    <a:pt x="1113178" y="319011"/>
                    <a:pt x="1049360" y="365684"/>
                  </a:cubicBezTo>
                  <a:cubicBezTo>
                    <a:pt x="1012117" y="392925"/>
                    <a:pt x="989352" y="390735"/>
                    <a:pt x="1024976" y="363303"/>
                  </a:cubicBezTo>
                  <a:cubicBezTo>
                    <a:pt x="1067934" y="330346"/>
                    <a:pt x="1028310" y="320631"/>
                    <a:pt x="976303" y="351301"/>
                  </a:cubicBezTo>
                  <a:cubicBezTo>
                    <a:pt x="949633" y="367113"/>
                    <a:pt x="933060" y="371208"/>
                    <a:pt x="928202" y="363207"/>
                  </a:cubicBezTo>
                  <a:cubicBezTo>
                    <a:pt x="923916" y="356540"/>
                    <a:pt x="915629" y="354159"/>
                    <a:pt x="909438" y="357969"/>
                  </a:cubicBezTo>
                  <a:cubicBezTo>
                    <a:pt x="902580" y="362160"/>
                    <a:pt x="902294" y="370065"/>
                    <a:pt x="908580" y="378162"/>
                  </a:cubicBezTo>
                  <a:cubicBezTo>
                    <a:pt x="924011" y="397878"/>
                    <a:pt x="935631" y="468268"/>
                    <a:pt x="922011" y="459886"/>
                  </a:cubicBezTo>
                  <a:cubicBezTo>
                    <a:pt x="915819" y="456171"/>
                    <a:pt x="910771" y="440741"/>
                    <a:pt x="910771" y="425691"/>
                  </a:cubicBezTo>
                  <a:cubicBezTo>
                    <a:pt x="910771" y="397307"/>
                    <a:pt x="901341" y="387210"/>
                    <a:pt x="867909" y="380257"/>
                  </a:cubicBezTo>
                  <a:cubicBezTo>
                    <a:pt x="856955" y="377971"/>
                    <a:pt x="825332" y="367875"/>
                    <a:pt x="797805" y="358064"/>
                  </a:cubicBezTo>
                  <a:cubicBezTo>
                    <a:pt x="770277" y="348063"/>
                    <a:pt x="735797" y="339966"/>
                    <a:pt x="721319" y="339966"/>
                  </a:cubicBezTo>
                  <a:cubicBezTo>
                    <a:pt x="706841" y="339966"/>
                    <a:pt x="692077" y="335394"/>
                    <a:pt x="688458" y="329775"/>
                  </a:cubicBezTo>
                  <a:cubicBezTo>
                    <a:pt x="685029" y="324155"/>
                    <a:pt x="651215" y="319202"/>
                    <a:pt x="613305" y="318630"/>
                  </a:cubicBezTo>
                  <a:cubicBezTo>
                    <a:pt x="575301" y="318059"/>
                    <a:pt x="534153" y="312153"/>
                    <a:pt x="521675" y="305581"/>
                  </a:cubicBezTo>
                  <a:cubicBezTo>
                    <a:pt x="506244" y="297294"/>
                    <a:pt x="492147" y="297104"/>
                    <a:pt x="477384" y="305010"/>
                  </a:cubicBezTo>
                  <a:cubicBezTo>
                    <a:pt x="461286" y="313677"/>
                    <a:pt x="452142" y="312344"/>
                    <a:pt x="441760" y="299771"/>
                  </a:cubicBezTo>
                  <a:cubicBezTo>
                    <a:pt x="433950" y="290341"/>
                    <a:pt x="413185" y="282816"/>
                    <a:pt x="395469" y="282816"/>
                  </a:cubicBezTo>
                  <a:cubicBezTo>
                    <a:pt x="377752" y="282816"/>
                    <a:pt x="359845" y="277387"/>
                    <a:pt x="355845" y="270815"/>
                  </a:cubicBezTo>
                  <a:cubicBezTo>
                    <a:pt x="350701" y="262528"/>
                    <a:pt x="343748" y="262719"/>
                    <a:pt x="333366" y="271386"/>
                  </a:cubicBezTo>
                  <a:cubicBezTo>
                    <a:pt x="322983" y="279959"/>
                    <a:pt x="315840" y="280149"/>
                    <a:pt x="310791" y="272053"/>
                  </a:cubicBezTo>
                  <a:cubicBezTo>
                    <a:pt x="306124" y="264243"/>
                    <a:pt x="293742" y="266529"/>
                    <a:pt x="275454" y="278530"/>
                  </a:cubicBezTo>
                  <a:cubicBezTo>
                    <a:pt x="260118" y="288627"/>
                    <a:pt x="247355" y="292437"/>
                    <a:pt x="247164" y="286912"/>
                  </a:cubicBezTo>
                  <a:cubicBezTo>
                    <a:pt x="246974" y="281578"/>
                    <a:pt x="240497" y="284721"/>
                    <a:pt x="232877" y="294246"/>
                  </a:cubicBezTo>
                  <a:cubicBezTo>
                    <a:pt x="225162" y="303581"/>
                    <a:pt x="206112" y="313106"/>
                    <a:pt x="190395" y="315201"/>
                  </a:cubicBezTo>
                  <a:cubicBezTo>
                    <a:pt x="174679" y="317202"/>
                    <a:pt x="153343" y="329679"/>
                    <a:pt x="143056" y="342824"/>
                  </a:cubicBezTo>
                  <a:cubicBezTo>
                    <a:pt x="132769" y="356064"/>
                    <a:pt x="115815" y="368065"/>
                    <a:pt x="105337" y="369589"/>
                  </a:cubicBezTo>
                  <a:cubicBezTo>
                    <a:pt x="94860" y="371208"/>
                    <a:pt x="73143" y="381019"/>
                    <a:pt x="57141" y="391592"/>
                  </a:cubicBezTo>
                  <a:lnTo>
                    <a:pt x="27899" y="410642"/>
                  </a:lnTo>
                  <a:lnTo>
                    <a:pt x="66285" y="444265"/>
                  </a:lnTo>
                  <a:cubicBezTo>
                    <a:pt x="104670" y="477888"/>
                    <a:pt x="154296" y="505320"/>
                    <a:pt x="170393" y="501891"/>
                  </a:cubicBezTo>
                  <a:cubicBezTo>
                    <a:pt x="175060" y="500844"/>
                    <a:pt x="178965" y="504654"/>
                    <a:pt x="178965" y="510273"/>
                  </a:cubicBezTo>
                  <a:cubicBezTo>
                    <a:pt x="178965" y="529704"/>
                    <a:pt x="147342" y="532562"/>
                    <a:pt x="115529" y="515988"/>
                  </a:cubicBezTo>
                  <a:cubicBezTo>
                    <a:pt x="93621" y="504654"/>
                    <a:pt x="79810" y="503034"/>
                    <a:pt x="71809" y="511131"/>
                  </a:cubicBezTo>
                  <a:cubicBezTo>
                    <a:pt x="65332" y="517703"/>
                    <a:pt x="51330" y="522942"/>
                    <a:pt x="40853" y="522942"/>
                  </a:cubicBezTo>
                  <a:cubicBezTo>
                    <a:pt x="30280" y="522942"/>
                    <a:pt x="15326" y="530562"/>
                    <a:pt x="7515" y="539991"/>
                  </a:cubicBezTo>
                  <a:cubicBezTo>
                    <a:pt x="-4010" y="553898"/>
                    <a:pt x="-2772" y="558565"/>
                    <a:pt x="14659" y="565709"/>
                  </a:cubicBezTo>
                  <a:cubicBezTo>
                    <a:pt x="26375" y="570471"/>
                    <a:pt x="35995" y="582092"/>
                    <a:pt x="35995" y="591426"/>
                  </a:cubicBezTo>
                  <a:cubicBezTo>
                    <a:pt x="35995" y="616668"/>
                    <a:pt x="145723" y="631336"/>
                    <a:pt x="163059" y="608381"/>
                  </a:cubicBezTo>
                  <a:cubicBezTo>
                    <a:pt x="180680" y="585045"/>
                    <a:pt x="186871" y="587331"/>
                    <a:pt x="184680" y="616191"/>
                  </a:cubicBezTo>
                  <a:cubicBezTo>
                    <a:pt x="183061" y="639147"/>
                    <a:pt x="155439" y="658006"/>
                    <a:pt x="110385" y="667055"/>
                  </a:cubicBezTo>
                  <a:cubicBezTo>
                    <a:pt x="81429" y="672770"/>
                    <a:pt x="51902" y="718109"/>
                    <a:pt x="59903" y="744684"/>
                  </a:cubicBezTo>
                  <a:cubicBezTo>
                    <a:pt x="70571" y="779831"/>
                    <a:pt x="112290" y="821646"/>
                    <a:pt x="132674" y="817360"/>
                  </a:cubicBezTo>
                  <a:cubicBezTo>
                    <a:pt x="142389" y="815359"/>
                    <a:pt x="155915" y="820884"/>
                    <a:pt x="162582" y="829742"/>
                  </a:cubicBezTo>
                  <a:cubicBezTo>
                    <a:pt x="181728" y="854793"/>
                    <a:pt x="253260" y="875652"/>
                    <a:pt x="276216" y="862984"/>
                  </a:cubicBezTo>
                  <a:cubicBezTo>
                    <a:pt x="292789" y="853650"/>
                    <a:pt x="294313" y="856031"/>
                    <a:pt x="287360" y="878986"/>
                  </a:cubicBezTo>
                  <a:cubicBezTo>
                    <a:pt x="274787" y="919848"/>
                    <a:pt x="262119" y="931469"/>
                    <a:pt x="195539" y="962902"/>
                  </a:cubicBezTo>
                  <a:cubicBezTo>
                    <a:pt x="162011" y="978808"/>
                    <a:pt x="131531" y="996525"/>
                    <a:pt x="127911" y="1002430"/>
                  </a:cubicBezTo>
                  <a:cubicBezTo>
                    <a:pt x="117910" y="1018718"/>
                    <a:pt x="144961" y="1030339"/>
                    <a:pt x="159344" y="1015860"/>
                  </a:cubicBezTo>
                  <a:cubicBezTo>
                    <a:pt x="174679" y="1000525"/>
                    <a:pt x="205826" y="998811"/>
                    <a:pt x="196587" y="1013860"/>
                  </a:cubicBezTo>
                  <a:cubicBezTo>
                    <a:pt x="186681" y="1029957"/>
                    <a:pt x="213351" y="1041864"/>
                    <a:pt x="227543" y="1027671"/>
                  </a:cubicBezTo>
                  <a:cubicBezTo>
                    <a:pt x="236401" y="1018908"/>
                    <a:pt x="234306" y="1013289"/>
                    <a:pt x="220209" y="1007764"/>
                  </a:cubicBezTo>
                  <a:cubicBezTo>
                    <a:pt x="198206" y="999287"/>
                    <a:pt x="195539" y="1001478"/>
                    <a:pt x="291075" y="948995"/>
                  </a:cubicBezTo>
                  <a:cubicBezTo>
                    <a:pt x="343843" y="919944"/>
                    <a:pt x="421472" y="844791"/>
                    <a:pt x="412899" y="830980"/>
                  </a:cubicBezTo>
                  <a:cubicBezTo>
                    <a:pt x="409851" y="825932"/>
                    <a:pt x="412804" y="818407"/>
                    <a:pt x="419567" y="814216"/>
                  </a:cubicBezTo>
                  <a:cubicBezTo>
                    <a:pt x="426330" y="809930"/>
                    <a:pt x="436617" y="794118"/>
                    <a:pt x="442332" y="779069"/>
                  </a:cubicBezTo>
                  <a:cubicBezTo>
                    <a:pt x="448142" y="764019"/>
                    <a:pt x="461953" y="751732"/>
                    <a:pt x="473097" y="752018"/>
                  </a:cubicBezTo>
                  <a:cubicBezTo>
                    <a:pt x="492433" y="752304"/>
                    <a:pt x="492433" y="752875"/>
                    <a:pt x="473383" y="764019"/>
                  </a:cubicBezTo>
                  <a:cubicBezTo>
                    <a:pt x="451571" y="776688"/>
                    <a:pt x="446427" y="814597"/>
                    <a:pt x="465001" y="826027"/>
                  </a:cubicBezTo>
                  <a:cubicBezTo>
                    <a:pt x="471383" y="829932"/>
                    <a:pt x="491862" y="825456"/>
                    <a:pt x="510626" y="816216"/>
                  </a:cubicBezTo>
                  <a:cubicBezTo>
                    <a:pt x="530343" y="806310"/>
                    <a:pt x="547392" y="803643"/>
                    <a:pt x="551298" y="809930"/>
                  </a:cubicBezTo>
                  <a:cubicBezTo>
                    <a:pt x="554822" y="815740"/>
                    <a:pt x="562728" y="817645"/>
                    <a:pt x="568633" y="813931"/>
                  </a:cubicBezTo>
                  <a:cubicBezTo>
                    <a:pt x="574634" y="810216"/>
                    <a:pt x="576539" y="802310"/>
                    <a:pt x="572824" y="796309"/>
                  </a:cubicBezTo>
                  <a:cubicBezTo>
                    <a:pt x="569109" y="790404"/>
                    <a:pt x="561394" y="788594"/>
                    <a:pt x="555489" y="792118"/>
                  </a:cubicBezTo>
                  <a:cubicBezTo>
                    <a:pt x="545487" y="798309"/>
                    <a:pt x="541296" y="784689"/>
                    <a:pt x="547773" y="766115"/>
                  </a:cubicBezTo>
                  <a:cubicBezTo>
                    <a:pt x="551869" y="754113"/>
                    <a:pt x="579206" y="751827"/>
                    <a:pt x="579206" y="763543"/>
                  </a:cubicBezTo>
                  <a:cubicBezTo>
                    <a:pt x="579206" y="779736"/>
                    <a:pt x="649310" y="806310"/>
                    <a:pt x="711984" y="813645"/>
                  </a:cubicBezTo>
                  <a:cubicBezTo>
                    <a:pt x="744084" y="817455"/>
                    <a:pt x="795328" y="833171"/>
                    <a:pt x="825618" y="848602"/>
                  </a:cubicBezTo>
                  <a:cubicBezTo>
                    <a:pt x="862956" y="867461"/>
                    <a:pt x="885149" y="872985"/>
                    <a:pt x="894293" y="865365"/>
                  </a:cubicBezTo>
                  <a:cubicBezTo>
                    <a:pt x="903818" y="857555"/>
                    <a:pt x="912962" y="864985"/>
                    <a:pt x="925535" y="891178"/>
                  </a:cubicBezTo>
                  <a:cubicBezTo>
                    <a:pt x="945061" y="931374"/>
                    <a:pt x="940299" y="954329"/>
                    <a:pt x="916486" y="934612"/>
                  </a:cubicBezTo>
                  <a:cubicBezTo>
                    <a:pt x="906009" y="925849"/>
                    <a:pt x="899055" y="925754"/>
                    <a:pt x="894007" y="934041"/>
                  </a:cubicBezTo>
                  <a:cubicBezTo>
                    <a:pt x="889911" y="940613"/>
                    <a:pt x="889435" y="946709"/>
                    <a:pt x="892959" y="947376"/>
                  </a:cubicBezTo>
                  <a:cubicBezTo>
                    <a:pt x="896388" y="948233"/>
                    <a:pt x="903151" y="949566"/>
                    <a:pt x="907914" y="950519"/>
                  </a:cubicBezTo>
                  <a:cubicBezTo>
                    <a:pt x="912581" y="951376"/>
                    <a:pt x="922868" y="956234"/>
                    <a:pt x="930774" y="961092"/>
                  </a:cubicBezTo>
                  <a:cubicBezTo>
                    <a:pt x="944109" y="969664"/>
                    <a:pt x="949538" y="963282"/>
                    <a:pt x="946395" y="943185"/>
                  </a:cubicBezTo>
                  <a:cubicBezTo>
                    <a:pt x="944109" y="928421"/>
                    <a:pt x="964397" y="933755"/>
                    <a:pt x="979351" y="951757"/>
                  </a:cubicBezTo>
                  <a:cubicBezTo>
                    <a:pt x="987162" y="961092"/>
                    <a:pt x="1000687" y="968902"/>
                    <a:pt x="1009355" y="968902"/>
                  </a:cubicBezTo>
                  <a:cubicBezTo>
                    <a:pt x="1018023" y="968902"/>
                    <a:pt x="1025166" y="976522"/>
                    <a:pt x="1025166" y="986047"/>
                  </a:cubicBezTo>
                  <a:cubicBezTo>
                    <a:pt x="1025166" y="995382"/>
                    <a:pt x="1020404" y="1001954"/>
                    <a:pt x="1014879" y="1000335"/>
                  </a:cubicBezTo>
                  <a:cubicBezTo>
                    <a:pt x="1005354" y="997668"/>
                    <a:pt x="1002306" y="1003002"/>
                    <a:pt x="1002306" y="1021766"/>
                  </a:cubicBezTo>
                  <a:cubicBezTo>
                    <a:pt x="1002306" y="1025576"/>
                    <a:pt x="1009926" y="1022433"/>
                    <a:pt x="1019451" y="1014622"/>
                  </a:cubicBezTo>
                  <a:cubicBezTo>
                    <a:pt x="1028786" y="1006716"/>
                    <a:pt x="1037168" y="1003573"/>
                    <a:pt x="1037930" y="1007574"/>
                  </a:cubicBezTo>
                  <a:cubicBezTo>
                    <a:pt x="1043454" y="1034625"/>
                    <a:pt x="1042407" y="1044912"/>
                    <a:pt x="1033072" y="1057485"/>
                  </a:cubicBezTo>
                  <a:cubicBezTo>
                    <a:pt x="1027071" y="1065390"/>
                    <a:pt x="1026119" y="1071772"/>
                    <a:pt x="1030881" y="1071772"/>
                  </a:cubicBezTo>
                  <a:cubicBezTo>
                    <a:pt x="1035549" y="1071772"/>
                    <a:pt x="1033263" y="1079011"/>
                    <a:pt x="1025928" y="1087965"/>
                  </a:cubicBezTo>
                  <a:cubicBezTo>
                    <a:pt x="1016784" y="1098919"/>
                    <a:pt x="1016308" y="1106443"/>
                    <a:pt x="1024595" y="1111491"/>
                  </a:cubicBezTo>
                  <a:cubicBezTo>
                    <a:pt x="1035930" y="1118445"/>
                    <a:pt x="1040883" y="1111015"/>
                    <a:pt x="1037835" y="1091775"/>
                  </a:cubicBezTo>
                  <a:cubicBezTo>
                    <a:pt x="1036215" y="1081393"/>
                    <a:pt x="1040692" y="1081202"/>
                    <a:pt x="1064695" y="1090346"/>
                  </a:cubicBezTo>
                  <a:cubicBezTo>
                    <a:pt x="1081745" y="1096918"/>
                    <a:pt x="1081745" y="1099109"/>
                    <a:pt x="1064790" y="1117778"/>
                  </a:cubicBezTo>
                  <a:cubicBezTo>
                    <a:pt x="1053741" y="1130161"/>
                    <a:pt x="1050979" y="1140828"/>
                    <a:pt x="1057837" y="1145210"/>
                  </a:cubicBezTo>
                  <a:cubicBezTo>
                    <a:pt x="1064124" y="1149020"/>
                    <a:pt x="1072315" y="1147115"/>
                    <a:pt x="1076125" y="1141114"/>
                  </a:cubicBezTo>
                  <a:cubicBezTo>
                    <a:pt x="1079935" y="1134923"/>
                    <a:pt x="1090698" y="1132828"/>
                    <a:pt x="1100033" y="1136542"/>
                  </a:cubicBezTo>
                  <a:cubicBezTo>
                    <a:pt x="1113178" y="1141590"/>
                    <a:pt x="1114130" y="1146734"/>
                    <a:pt x="1104033" y="1158926"/>
                  </a:cubicBezTo>
                  <a:cubicBezTo>
                    <a:pt x="1096794" y="1167594"/>
                    <a:pt x="1094794" y="1174737"/>
                    <a:pt x="1099461" y="1174737"/>
                  </a:cubicBezTo>
                  <a:cubicBezTo>
                    <a:pt x="1104129" y="1174737"/>
                    <a:pt x="1101081" y="1183024"/>
                    <a:pt x="1092603" y="1193216"/>
                  </a:cubicBezTo>
                  <a:cubicBezTo>
                    <a:pt x="1079364" y="1209218"/>
                    <a:pt x="1081840" y="1215409"/>
                    <a:pt x="1111272" y="1239222"/>
                  </a:cubicBezTo>
                  <a:cubicBezTo>
                    <a:pt x="1129846" y="1254271"/>
                    <a:pt x="1159945" y="1274178"/>
                    <a:pt x="1178043" y="1283418"/>
                  </a:cubicBezTo>
                  <a:cubicBezTo>
                    <a:pt x="1212047" y="1300753"/>
                    <a:pt x="1236812" y="1296372"/>
                    <a:pt x="1223763" y="1275321"/>
                  </a:cubicBezTo>
                  <a:cubicBezTo>
                    <a:pt x="1219477" y="1268368"/>
                    <a:pt x="1223096" y="1265415"/>
                    <a:pt x="1232240" y="1268464"/>
                  </a:cubicBezTo>
                  <a:cubicBezTo>
                    <a:pt x="1240908" y="1271321"/>
                    <a:pt x="1249861" y="1288371"/>
                    <a:pt x="1251861" y="1306468"/>
                  </a:cubicBezTo>
                  <a:cubicBezTo>
                    <a:pt x="1255290" y="1335329"/>
                    <a:pt x="1253576" y="1337424"/>
                    <a:pt x="1237383" y="1323899"/>
                  </a:cubicBezTo>
                  <a:cubicBezTo>
                    <a:pt x="1210332" y="1301515"/>
                    <a:pt x="1205094" y="1313803"/>
                    <a:pt x="1201474" y="1406004"/>
                  </a:cubicBezTo>
                  <a:cubicBezTo>
                    <a:pt x="1199664" y="1451820"/>
                    <a:pt x="1196521" y="1514875"/>
                    <a:pt x="1194521" y="1546308"/>
                  </a:cubicBezTo>
                  <a:cubicBezTo>
                    <a:pt x="1191663" y="1588885"/>
                    <a:pt x="1197093" y="1615173"/>
                    <a:pt x="1215857" y="1649273"/>
                  </a:cubicBezTo>
                  <a:cubicBezTo>
                    <a:pt x="1229668" y="1674419"/>
                    <a:pt x="1247099" y="1693469"/>
                    <a:pt x="1254528" y="1691659"/>
                  </a:cubicBezTo>
                  <a:cubicBezTo>
                    <a:pt x="1262148" y="1689754"/>
                    <a:pt x="1265292" y="1695565"/>
                    <a:pt x="1261672" y="1704994"/>
                  </a:cubicBezTo>
                  <a:cubicBezTo>
                    <a:pt x="1252909" y="1727854"/>
                    <a:pt x="1316632" y="1825104"/>
                    <a:pt x="1348064" y="1836820"/>
                  </a:cubicBezTo>
                  <a:cubicBezTo>
                    <a:pt x="1362256" y="1841964"/>
                    <a:pt x="1373877" y="1850822"/>
                    <a:pt x="1373877" y="1856346"/>
                  </a:cubicBezTo>
                  <a:cubicBezTo>
                    <a:pt x="1373877" y="1861966"/>
                    <a:pt x="1380258" y="1865871"/>
                    <a:pt x="1388164" y="1864919"/>
                  </a:cubicBezTo>
                  <a:cubicBezTo>
                    <a:pt x="1396165" y="1863966"/>
                    <a:pt x="1410262" y="1889874"/>
                    <a:pt x="1420073" y="1923593"/>
                  </a:cubicBezTo>
                  <a:cubicBezTo>
                    <a:pt x="1429693" y="1956645"/>
                    <a:pt x="1447600" y="1992840"/>
                    <a:pt x="1459983" y="2004079"/>
                  </a:cubicBezTo>
                  <a:cubicBezTo>
                    <a:pt x="1477032" y="2019415"/>
                    <a:pt x="1479319" y="2028082"/>
                    <a:pt x="1469698" y="2039608"/>
                  </a:cubicBezTo>
                  <a:cubicBezTo>
                    <a:pt x="1459887" y="2051419"/>
                    <a:pt x="1465126" y="2062086"/>
                    <a:pt x="1492558" y="2086185"/>
                  </a:cubicBezTo>
                  <a:cubicBezTo>
                    <a:pt x="1512180" y="2103425"/>
                    <a:pt x="1528277" y="2127904"/>
                    <a:pt x="1528277" y="2140572"/>
                  </a:cubicBezTo>
                  <a:cubicBezTo>
                    <a:pt x="1528277" y="2172958"/>
                    <a:pt x="1605525" y="2234013"/>
                    <a:pt x="1623527" y="2215725"/>
                  </a:cubicBezTo>
                  <a:cubicBezTo>
                    <a:pt x="1633719" y="2205533"/>
                    <a:pt x="1632099" y="2198770"/>
                    <a:pt x="1616859" y="2187531"/>
                  </a:cubicBezTo>
                  <a:cubicBezTo>
                    <a:pt x="1605811" y="2179339"/>
                    <a:pt x="1596857" y="2168862"/>
                    <a:pt x="1596857" y="2164195"/>
                  </a:cubicBezTo>
                  <a:cubicBezTo>
                    <a:pt x="1596857" y="2159527"/>
                    <a:pt x="1581427" y="2132857"/>
                    <a:pt x="1562567" y="2104854"/>
                  </a:cubicBezTo>
                  <a:cubicBezTo>
                    <a:pt x="1543707" y="2076945"/>
                    <a:pt x="1528277" y="2049228"/>
                    <a:pt x="1528277" y="2043418"/>
                  </a:cubicBezTo>
                  <a:cubicBezTo>
                    <a:pt x="1528277" y="2037607"/>
                    <a:pt x="1517990" y="2015986"/>
                    <a:pt x="1505417" y="1995411"/>
                  </a:cubicBezTo>
                  <a:cubicBezTo>
                    <a:pt x="1492844" y="1974837"/>
                    <a:pt x="1482557" y="1951596"/>
                    <a:pt x="1482557" y="1943691"/>
                  </a:cubicBezTo>
                  <a:cubicBezTo>
                    <a:pt x="1482366" y="1917592"/>
                    <a:pt x="1505703" y="1928927"/>
                    <a:pt x="1517895" y="1960836"/>
                  </a:cubicBezTo>
                  <a:cubicBezTo>
                    <a:pt x="1524467" y="1978171"/>
                    <a:pt x="1549994" y="2019033"/>
                    <a:pt x="1574759" y="2051895"/>
                  </a:cubicBezTo>
                  <a:cubicBezTo>
                    <a:pt x="1599524" y="2084566"/>
                    <a:pt x="1619717" y="2115808"/>
                    <a:pt x="1619717" y="2121332"/>
                  </a:cubicBezTo>
                  <a:cubicBezTo>
                    <a:pt x="1619717" y="2126666"/>
                    <a:pt x="1636862" y="2151336"/>
                    <a:pt x="1657912" y="2176101"/>
                  </a:cubicBezTo>
                  <a:cubicBezTo>
                    <a:pt x="1708585" y="2235537"/>
                    <a:pt x="1722682" y="2264017"/>
                    <a:pt x="1715443" y="2291639"/>
                  </a:cubicBezTo>
                  <a:cubicBezTo>
                    <a:pt x="1707252" y="2322976"/>
                    <a:pt x="1756496" y="2362696"/>
                    <a:pt x="1878225" y="2423084"/>
                  </a:cubicBezTo>
                  <a:cubicBezTo>
                    <a:pt x="1958807" y="2462994"/>
                    <a:pt x="1979476" y="2468995"/>
                    <a:pt x="1997002" y="2458136"/>
                  </a:cubicBezTo>
                  <a:cubicBezTo>
                    <a:pt x="2014242" y="2447278"/>
                    <a:pt x="2025673" y="2450040"/>
                    <a:pt x="2059772" y="2473090"/>
                  </a:cubicBezTo>
                  <a:cubicBezTo>
                    <a:pt x="2113398" y="2509571"/>
                    <a:pt x="2186645" y="2546909"/>
                    <a:pt x="2204457" y="2546909"/>
                  </a:cubicBezTo>
                  <a:cubicBezTo>
                    <a:pt x="2230936" y="2546909"/>
                    <a:pt x="2271513" y="2596153"/>
                    <a:pt x="2271513" y="2628157"/>
                  </a:cubicBezTo>
                  <a:cubicBezTo>
                    <a:pt x="2271513" y="2662828"/>
                    <a:pt x="2287991" y="2680640"/>
                    <a:pt x="2300850" y="2659876"/>
                  </a:cubicBezTo>
                  <a:cubicBezTo>
                    <a:pt x="2306279" y="2651208"/>
                    <a:pt x="2313899" y="2655780"/>
                    <a:pt x="2323234" y="2673211"/>
                  </a:cubicBezTo>
                  <a:cubicBezTo>
                    <a:pt x="2331616" y="2689022"/>
                    <a:pt x="2350666" y="2701500"/>
                    <a:pt x="2369811" y="2704167"/>
                  </a:cubicBezTo>
                  <a:cubicBezTo>
                    <a:pt x="2387813" y="2706548"/>
                    <a:pt x="2408578" y="2713596"/>
                    <a:pt x="2416198" y="2719883"/>
                  </a:cubicBezTo>
                  <a:cubicBezTo>
                    <a:pt x="2425913" y="2727884"/>
                    <a:pt x="2433628" y="2724455"/>
                    <a:pt x="2442296" y="2708167"/>
                  </a:cubicBezTo>
                  <a:cubicBezTo>
                    <a:pt x="2468966" y="2658352"/>
                    <a:pt x="2511162" y="2722074"/>
                    <a:pt x="2509733" y="2809704"/>
                  </a:cubicBezTo>
                  <a:cubicBezTo>
                    <a:pt x="2508971" y="2849899"/>
                    <a:pt x="2500780" y="2870759"/>
                    <a:pt x="2471061" y="2906954"/>
                  </a:cubicBezTo>
                  <a:cubicBezTo>
                    <a:pt x="2423151" y="2965438"/>
                    <a:pt x="2396100" y="3060402"/>
                    <a:pt x="2422675" y="3077166"/>
                  </a:cubicBezTo>
                  <a:cubicBezTo>
                    <a:pt x="2438581" y="3087072"/>
                    <a:pt x="2438105" y="3090405"/>
                    <a:pt x="2419150" y="3106408"/>
                  </a:cubicBezTo>
                  <a:cubicBezTo>
                    <a:pt x="2398100" y="3123934"/>
                    <a:pt x="2398195" y="3125648"/>
                    <a:pt x="2421722" y="3175845"/>
                  </a:cubicBezTo>
                  <a:cubicBezTo>
                    <a:pt x="2435152" y="3204039"/>
                    <a:pt x="2465251" y="3281191"/>
                    <a:pt x="2488778" y="3347295"/>
                  </a:cubicBezTo>
                  <a:cubicBezTo>
                    <a:pt x="2527164" y="3455404"/>
                    <a:pt x="2536403" y="3471120"/>
                    <a:pt x="2581647" y="3505029"/>
                  </a:cubicBezTo>
                  <a:cubicBezTo>
                    <a:pt x="2609079" y="3525603"/>
                    <a:pt x="2646512" y="3555892"/>
                    <a:pt x="2664705" y="3572180"/>
                  </a:cubicBezTo>
                  <a:lnTo>
                    <a:pt x="2697852" y="3601612"/>
                  </a:lnTo>
                  <a:lnTo>
                    <a:pt x="2683850" y="3797542"/>
                  </a:lnTo>
                  <a:cubicBezTo>
                    <a:pt x="2676135" y="3905269"/>
                    <a:pt x="2668419" y="4021665"/>
                    <a:pt x="2666800" y="4056241"/>
                  </a:cubicBezTo>
                  <a:cubicBezTo>
                    <a:pt x="2664705" y="4097293"/>
                    <a:pt x="2652894" y="4140537"/>
                    <a:pt x="2632225" y="4180923"/>
                  </a:cubicBezTo>
                  <a:cubicBezTo>
                    <a:pt x="2609650" y="4225500"/>
                    <a:pt x="2602792" y="4252265"/>
                    <a:pt x="2607841" y="4277125"/>
                  </a:cubicBezTo>
                  <a:cubicBezTo>
                    <a:pt x="2611555" y="4296080"/>
                    <a:pt x="2608412" y="4328846"/>
                    <a:pt x="2600697" y="4350182"/>
                  </a:cubicBezTo>
                  <a:cubicBezTo>
                    <a:pt x="2589743" y="4380472"/>
                    <a:pt x="2589743" y="4393616"/>
                    <a:pt x="2600601" y="4411142"/>
                  </a:cubicBezTo>
                  <a:cubicBezTo>
                    <a:pt x="2608222" y="4423334"/>
                    <a:pt x="2614508" y="4452004"/>
                    <a:pt x="2614508" y="4474959"/>
                  </a:cubicBezTo>
                  <a:cubicBezTo>
                    <a:pt x="2614508" y="4510583"/>
                    <a:pt x="2612032" y="4514488"/>
                    <a:pt x="2597363" y="4502201"/>
                  </a:cubicBezTo>
                  <a:cubicBezTo>
                    <a:pt x="2581171" y="4488771"/>
                    <a:pt x="2576599" y="4491533"/>
                    <a:pt x="2583075" y="4510774"/>
                  </a:cubicBezTo>
                  <a:cubicBezTo>
                    <a:pt x="2584600" y="4515536"/>
                    <a:pt x="2589743" y="4518108"/>
                    <a:pt x="2594506" y="4516489"/>
                  </a:cubicBezTo>
                  <a:cubicBezTo>
                    <a:pt x="2599173" y="4514965"/>
                    <a:pt x="2603650" y="4518870"/>
                    <a:pt x="2604507" y="4525156"/>
                  </a:cubicBezTo>
                  <a:cubicBezTo>
                    <a:pt x="2605269" y="4531443"/>
                    <a:pt x="2606888" y="4542968"/>
                    <a:pt x="2608126" y="4550874"/>
                  </a:cubicBezTo>
                  <a:cubicBezTo>
                    <a:pt x="2612127" y="4577258"/>
                    <a:pt x="2601078" y="4583735"/>
                    <a:pt x="2586314" y="4563733"/>
                  </a:cubicBezTo>
                  <a:cubicBezTo>
                    <a:pt x="2572789" y="4545254"/>
                    <a:pt x="2570884" y="4545540"/>
                    <a:pt x="2557930" y="4569733"/>
                  </a:cubicBezTo>
                  <a:cubicBezTo>
                    <a:pt x="2544975" y="4593832"/>
                    <a:pt x="2548785" y="4610881"/>
                    <a:pt x="2566883" y="4610881"/>
                  </a:cubicBezTo>
                  <a:cubicBezTo>
                    <a:pt x="2574884" y="4610881"/>
                    <a:pt x="2625938" y="4659173"/>
                    <a:pt x="2625938" y="4666793"/>
                  </a:cubicBezTo>
                  <a:cubicBezTo>
                    <a:pt x="2625938" y="4669174"/>
                    <a:pt x="2616984" y="4670413"/>
                    <a:pt x="2605935" y="4669650"/>
                  </a:cubicBezTo>
                  <a:cubicBezTo>
                    <a:pt x="2589267" y="4668317"/>
                    <a:pt x="2585933" y="4677747"/>
                    <a:pt x="2585933" y="4725181"/>
                  </a:cubicBezTo>
                  <a:cubicBezTo>
                    <a:pt x="2585933" y="4756709"/>
                    <a:pt x="2581742" y="4788808"/>
                    <a:pt x="2576694" y="4796714"/>
                  </a:cubicBezTo>
                  <a:cubicBezTo>
                    <a:pt x="2567931" y="4810335"/>
                    <a:pt x="2570502" y="4812716"/>
                    <a:pt x="2597363" y="4815764"/>
                  </a:cubicBezTo>
                  <a:cubicBezTo>
                    <a:pt x="2620223" y="4818431"/>
                    <a:pt x="2662609" y="4855198"/>
                    <a:pt x="2655561" y="4866437"/>
                  </a:cubicBezTo>
                  <a:cubicBezTo>
                    <a:pt x="2642226" y="4888154"/>
                    <a:pt x="2674992" y="4894726"/>
                    <a:pt x="2690613" y="4873390"/>
                  </a:cubicBezTo>
                  <a:cubicBezTo>
                    <a:pt x="2707377" y="4850340"/>
                    <a:pt x="2707663" y="4850531"/>
                    <a:pt x="2711663" y="4888725"/>
                  </a:cubicBezTo>
                  <a:cubicBezTo>
                    <a:pt x="2713568" y="4907871"/>
                    <a:pt x="2709663" y="4913300"/>
                    <a:pt x="2697661" y="4908728"/>
                  </a:cubicBezTo>
                  <a:cubicBezTo>
                    <a:pt x="2688517" y="4905204"/>
                    <a:pt x="2676040" y="4905394"/>
                    <a:pt x="2670134" y="4909204"/>
                  </a:cubicBezTo>
                  <a:cubicBezTo>
                    <a:pt x="2650798" y="4921111"/>
                    <a:pt x="2684136" y="4948162"/>
                    <a:pt x="2718140" y="4948162"/>
                  </a:cubicBezTo>
                  <a:cubicBezTo>
                    <a:pt x="2735857" y="4948162"/>
                    <a:pt x="2753287" y="4952924"/>
                    <a:pt x="2756811" y="4958639"/>
                  </a:cubicBezTo>
                  <a:cubicBezTo>
                    <a:pt x="2765098" y="4972069"/>
                    <a:pt x="2790530" y="4968069"/>
                    <a:pt x="2812723" y="4949781"/>
                  </a:cubicBezTo>
                  <a:cubicBezTo>
                    <a:pt x="2828059" y="4937113"/>
                    <a:pt x="2824439" y="4929493"/>
                    <a:pt x="2784339" y="4889392"/>
                  </a:cubicBezTo>
                  <a:cubicBezTo>
                    <a:pt x="2757669" y="4862627"/>
                    <a:pt x="2731761" y="4846054"/>
                    <a:pt x="2722236" y="4849769"/>
                  </a:cubicBezTo>
                  <a:cubicBezTo>
                    <a:pt x="2713377" y="4853197"/>
                    <a:pt x="2706043" y="4851578"/>
                    <a:pt x="2706043" y="4846054"/>
                  </a:cubicBezTo>
                  <a:cubicBezTo>
                    <a:pt x="2706043" y="4840720"/>
                    <a:pt x="2713663" y="4833290"/>
                    <a:pt x="2723188" y="4829766"/>
                  </a:cubicBezTo>
                  <a:cubicBezTo>
                    <a:pt x="2732523" y="4826051"/>
                    <a:pt x="2740333" y="4810906"/>
                    <a:pt x="2740333" y="4796047"/>
                  </a:cubicBezTo>
                  <a:cubicBezTo>
                    <a:pt x="2740333" y="4780998"/>
                    <a:pt x="2750620" y="4759376"/>
                    <a:pt x="2763193" y="4747946"/>
                  </a:cubicBezTo>
                  <a:cubicBezTo>
                    <a:pt x="2775861" y="4736611"/>
                    <a:pt x="2783672" y="4724801"/>
                    <a:pt x="2780719" y="4721657"/>
                  </a:cubicBezTo>
                  <a:cubicBezTo>
                    <a:pt x="2777576" y="4718704"/>
                    <a:pt x="2790530" y="4698607"/>
                    <a:pt x="2809390" y="4677176"/>
                  </a:cubicBezTo>
                  <a:cubicBezTo>
                    <a:pt x="2843108" y="4638790"/>
                    <a:pt x="2845204" y="4616596"/>
                    <a:pt x="2815105" y="4616596"/>
                  </a:cubicBezTo>
                  <a:cubicBezTo>
                    <a:pt x="2799293" y="4616596"/>
                    <a:pt x="2786053" y="4592498"/>
                    <a:pt x="2786053" y="4563828"/>
                  </a:cubicBezTo>
                  <a:cubicBezTo>
                    <a:pt x="2786053" y="4554874"/>
                    <a:pt x="2798912" y="4542492"/>
                    <a:pt x="2814628" y="4536586"/>
                  </a:cubicBezTo>
                  <a:cubicBezTo>
                    <a:pt x="2836059" y="4528395"/>
                    <a:pt x="2843203" y="4517346"/>
                    <a:pt x="2843203" y="4492390"/>
                  </a:cubicBezTo>
                  <a:cubicBezTo>
                    <a:pt x="2843203" y="4467721"/>
                    <a:pt x="2849775" y="4457338"/>
                    <a:pt x="2868921" y="4451909"/>
                  </a:cubicBezTo>
                  <a:cubicBezTo>
                    <a:pt x="2891590" y="4445528"/>
                    <a:pt x="2892543" y="4443051"/>
                    <a:pt x="2876731" y="4430573"/>
                  </a:cubicBezTo>
                  <a:cubicBezTo>
                    <a:pt x="2867016" y="4422763"/>
                    <a:pt x="2855395" y="4406856"/>
                    <a:pt x="2850918" y="4395140"/>
                  </a:cubicBezTo>
                  <a:cubicBezTo>
                    <a:pt x="2844156" y="4377233"/>
                    <a:pt x="2847109" y="4374757"/>
                    <a:pt x="2868254" y="4380377"/>
                  </a:cubicBezTo>
                  <a:cubicBezTo>
                    <a:pt x="2898258" y="4388092"/>
                    <a:pt x="2934739" y="4360088"/>
                    <a:pt x="2934739" y="4329322"/>
                  </a:cubicBezTo>
                  <a:cubicBezTo>
                    <a:pt x="2934739" y="4313035"/>
                    <a:pt x="2947216" y="4306939"/>
                    <a:pt x="2993508" y="4300843"/>
                  </a:cubicBezTo>
                  <a:cubicBezTo>
                    <a:pt x="3083519" y="4288841"/>
                    <a:pt x="3117238" y="4242073"/>
                    <a:pt x="3077042" y="4184828"/>
                  </a:cubicBezTo>
                  <a:cubicBezTo>
                    <a:pt x="3059897" y="4160349"/>
                    <a:pt x="3060373" y="4159777"/>
                    <a:pt x="3091330" y="4165492"/>
                  </a:cubicBezTo>
                  <a:cubicBezTo>
                    <a:pt x="3155147" y="4177494"/>
                    <a:pt x="3202867" y="4128250"/>
                    <a:pt x="3284020" y="3966515"/>
                  </a:cubicBezTo>
                  <a:cubicBezTo>
                    <a:pt x="3308500" y="3917842"/>
                    <a:pt x="3312309" y="3900221"/>
                    <a:pt x="3302975" y="3879742"/>
                  </a:cubicBezTo>
                  <a:cubicBezTo>
                    <a:pt x="3296498" y="3865645"/>
                    <a:pt x="3294688" y="3849453"/>
                    <a:pt x="3298784" y="3843738"/>
                  </a:cubicBezTo>
                  <a:cubicBezTo>
                    <a:pt x="3310595" y="3827355"/>
                    <a:pt x="3378508" y="3781825"/>
                    <a:pt x="3391081" y="3781825"/>
                  </a:cubicBezTo>
                  <a:cubicBezTo>
                    <a:pt x="3397273" y="3781825"/>
                    <a:pt x="3406512" y="3774396"/>
                    <a:pt x="3411655" y="3765252"/>
                  </a:cubicBezTo>
                  <a:cubicBezTo>
                    <a:pt x="3416704" y="3756203"/>
                    <a:pt x="3441373" y="3746869"/>
                    <a:pt x="3466519" y="3744487"/>
                  </a:cubicBezTo>
                  <a:cubicBezTo>
                    <a:pt x="3509382" y="3740296"/>
                    <a:pt x="3514144" y="3736201"/>
                    <a:pt x="3545767" y="3672383"/>
                  </a:cubicBezTo>
                  <a:cubicBezTo>
                    <a:pt x="3573675" y="3616376"/>
                    <a:pt x="3580343" y="3586753"/>
                    <a:pt x="3584153" y="3502076"/>
                  </a:cubicBezTo>
                  <a:cubicBezTo>
                    <a:pt x="3587201" y="3437878"/>
                    <a:pt x="3594345" y="3395110"/>
                    <a:pt x="3603489" y="3387681"/>
                  </a:cubicBezTo>
                  <a:cubicBezTo>
                    <a:pt x="3611490" y="3381204"/>
                    <a:pt x="3636636" y="3348343"/>
                    <a:pt x="3659400" y="3314624"/>
                  </a:cubicBezTo>
                  <a:cubicBezTo>
                    <a:pt x="3689500" y="3270047"/>
                    <a:pt x="3700834" y="3240996"/>
                    <a:pt x="3700834" y="3208420"/>
                  </a:cubicBezTo>
                  <a:cubicBezTo>
                    <a:pt x="3701501" y="3169272"/>
                    <a:pt x="3696358" y="3160605"/>
                    <a:pt x="3661115" y="3139745"/>
                  </a:cubicBezTo>
                  <a:close/>
                  <a:moveTo>
                    <a:pt x="2134924" y="1367904"/>
                  </a:moveTo>
                  <a:cubicBezTo>
                    <a:pt x="2152546" y="1361237"/>
                    <a:pt x="2178073" y="1345425"/>
                    <a:pt x="2191503" y="1332662"/>
                  </a:cubicBezTo>
                  <a:cubicBezTo>
                    <a:pt x="2214553" y="1311231"/>
                    <a:pt x="2218363" y="1310850"/>
                    <a:pt x="2250558" y="1327519"/>
                  </a:cubicBezTo>
                  <a:cubicBezTo>
                    <a:pt x="2269417" y="1337234"/>
                    <a:pt x="2291801" y="1360665"/>
                    <a:pt x="2299992" y="1379620"/>
                  </a:cubicBezTo>
                  <a:cubicBezTo>
                    <a:pt x="2312470" y="1407624"/>
                    <a:pt x="2324186" y="1415148"/>
                    <a:pt x="2363715" y="1421054"/>
                  </a:cubicBezTo>
                  <a:cubicBezTo>
                    <a:pt x="2390385" y="1425054"/>
                    <a:pt x="2417912" y="1435246"/>
                    <a:pt x="2424865" y="1443723"/>
                  </a:cubicBezTo>
                  <a:cubicBezTo>
                    <a:pt x="2439058" y="1460869"/>
                    <a:pt x="2428866" y="1487157"/>
                    <a:pt x="2412102" y="1476870"/>
                  </a:cubicBezTo>
                  <a:cubicBezTo>
                    <a:pt x="2406292" y="1473251"/>
                    <a:pt x="2401434" y="1483157"/>
                    <a:pt x="2401434" y="1498873"/>
                  </a:cubicBezTo>
                  <a:cubicBezTo>
                    <a:pt x="2401434" y="1536307"/>
                    <a:pt x="2384003" y="1546022"/>
                    <a:pt x="2364953" y="1519066"/>
                  </a:cubicBezTo>
                  <a:cubicBezTo>
                    <a:pt x="2356762" y="1507350"/>
                    <a:pt x="2344855" y="1495635"/>
                    <a:pt x="2338569" y="1493158"/>
                  </a:cubicBezTo>
                  <a:cubicBezTo>
                    <a:pt x="2332378" y="1490682"/>
                    <a:pt x="2328853" y="1481538"/>
                    <a:pt x="2330949" y="1472870"/>
                  </a:cubicBezTo>
                  <a:cubicBezTo>
                    <a:pt x="2332949" y="1464107"/>
                    <a:pt x="2327901" y="1452772"/>
                    <a:pt x="2319804" y="1447724"/>
                  </a:cubicBezTo>
                  <a:cubicBezTo>
                    <a:pt x="2298088" y="1434389"/>
                    <a:pt x="2264369" y="1491729"/>
                    <a:pt x="2264274" y="1542403"/>
                  </a:cubicBezTo>
                  <a:cubicBezTo>
                    <a:pt x="2264274" y="1590218"/>
                    <a:pt x="2250653" y="1605172"/>
                    <a:pt x="2229793" y="1580217"/>
                  </a:cubicBezTo>
                  <a:cubicBezTo>
                    <a:pt x="2222173" y="1570882"/>
                    <a:pt x="2218173" y="1547546"/>
                    <a:pt x="2220935" y="1528306"/>
                  </a:cubicBezTo>
                  <a:cubicBezTo>
                    <a:pt x="2223792" y="1509256"/>
                    <a:pt x="2221792" y="1490872"/>
                    <a:pt x="2216649" y="1487634"/>
                  </a:cubicBezTo>
                  <a:cubicBezTo>
                    <a:pt x="2200171" y="1477442"/>
                    <a:pt x="2242938" y="1425912"/>
                    <a:pt x="2268370" y="1425436"/>
                  </a:cubicBezTo>
                  <a:cubicBezTo>
                    <a:pt x="2284562" y="1425054"/>
                    <a:pt x="2278275" y="1419720"/>
                    <a:pt x="2249415" y="1409433"/>
                  </a:cubicBezTo>
                  <a:cubicBezTo>
                    <a:pt x="2225507" y="1400861"/>
                    <a:pt x="2186264" y="1396479"/>
                    <a:pt x="2162261" y="1399813"/>
                  </a:cubicBezTo>
                  <a:cubicBezTo>
                    <a:pt x="2108064" y="1407052"/>
                    <a:pt x="2089299" y="1385145"/>
                    <a:pt x="2134924" y="1367904"/>
                  </a:cubicBezTo>
                  <a:close/>
                  <a:moveTo>
                    <a:pt x="2294849" y="385401"/>
                  </a:moveTo>
                  <a:cubicBezTo>
                    <a:pt x="2295040" y="385782"/>
                    <a:pt x="2295230" y="386163"/>
                    <a:pt x="2295421" y="386544"/>
                  </a:cubicBezTo>
                  <a:cubicBezTo>
                    <a:pt x="2307232" y="408737"/>
                    <a:pt x="2290658" y="429501"/>
                    <a:pt x="2277895" y="408546"/>
                  </a:cubicBezTo>
                  <a:cubicBezTo>
                    <a:pt x="2273894" y="402069"/>
                    <a:pt x="2265607" y="399783"/>
                    <a:pt x="2259702" y="403403"/>
                  </a:cubicBezTo>
                  <a:cubicBezTo>
                    <a:pt x="2253796" y="407118"/>
                    <a:pt x="2251891" y="415023"/>
                    <a:pt x="2255606" y="420929"/>
                  </a:cubicBezTo>
                  <a:cubicBezTo>
                    <a:pt x="2259225" y="427025"/>
                    <a:pt x="2267036" y="428835"/>
                    <a:pt x="2272942" y="425310"/>
                  </a:cubicBezTo>
                  <a:cubicBezTo>
                    <a:pt x="2289706" y="414833"/>
                    <a:pt x="2285324" y="438645"/>
                    <a:pt x="2267703" y="453219"/>
                  </a:cubicBezTo>
                  <a:cubicBezTo>
                    <a:pt x="2250558" y="467506"/>
                    <a:pt x="2237890" y="448837"/>
                    <a:pt x="2237890" y="409404"/>
                  </a:cubicBezTo>
                  <a:cubicBezTo>
                    <a:pt x="2237890" y="402260"/>
                    <a:pt x="2233889" y="392354"/>
                    <a:pt x="2227793" y="383305"/>
                  </a:cubicBezTo>
                  <a:cubicBezTo>
                    <a:pt x="2241414" y="383781"/>
                    <a:pt x="2265798" y="384543"/>
                    <a:pt x="2294849" y="38540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8"/>
            <p:cNvSpPr/>
            <p:nvPr/>
          </p:nvSpPr>
          <p:spPr>
            <a:xfrm>
              <a:off x="5280103" y="1122123"/>
              <a:ext cx="5826168" cy="4233233"/>
            </a:xfrm>
            <a:custGeom>
              <a:rect b="b" l="l" r="r" t="t"/>
              <a:pathLst>
                <a:path extrusionOk="0" h="4233233" w="5826168">
                  <a:moveTo>
                    <a:pt x="5783089" y="555990"/>
                  </a:moveTo>
                  <a:cubicBezTo>
                    <a:pt x="5716032" y="526367"/>
                    <a:pt x="5711175" y="526463"/>
                    <a:pt x="5698411" y="557990"/>
                  </a:cubicBezTo>
                  <a:cubicBezTo>
                    <a:pt x="5688030" y="583708"/>
                    <a:pt x="5688030" y="583708"/>
                    <a:pt x="5687362" y="558943"/>
                  </a:cubicBezTo>
                  <a:cubicBezTo>
                    <a:pt x="5685648" y="499888"/>
                    <a:pt x="5532391" y="422450"/>
                    <a:pt x="5389420" y="408353"/>
                  </a:cubicBezTo>
                  <a:cubicBezTo>
                    <a:pt x="5335890" y="402923"/>
                    <a:pt x="5284360" y="396542"/>
                    <a:pt x="5275026" y="394065"/>
                  </a:cubicBezTo>
                  <a:cubicBezTo>
                    <a:pt x="5261881" y="390541"/>
                    <a:pt x="5258547" y="398161"/>
                    <a:pt x="5260738" y="426545"/>
                  </a:cubicBezTo>
                  <a:cubicBezTo>
                    <a:pt x="5264167" y="469979"/>
                    <a:pt x="5264167" y="469979"/>
                    <a:pt x="5215304" y="443024"/>
                  </a:cubicBezTo>
                  <a:cubicBezTo>
                    <a:pt x="5188539" y="428260"/>
                    <a:pt x="5156344" y="422735"/>
                    <a:pt x="5103480" y="423878"/>
                  </a:cubicBezTo>
                  <a:cubicBezTo>
                    <a:pt x="5003944" y="426260"/>
                    <a:pt x="4977750" y="419973"/>
                    <a:pt x="4977750" y="394256"/>
                  </a:cubicBezTo>
                  <a:cubicBezTo>
                    <a:pt x="4977750" y="359013"/>
                    <a:pt x="4939460" y="347964"/>
                    <a:pt x="4844496" y="355489"/>
                  </a:cubicBezTo>
                  <a:cubicBezTo>
                    <a:pt x="4778392" y="360918"/>
                    <a:pt x="4754865" y="358918"/>
                    <a:pt x="4747912" y="347488"/>
                  </a:cubicBezTo>
                  <a:cubicBezTo>
                    <a:pt x="4742769" y="339201"/>
                    <a:pt x="4729243" y="332248"/>
                    <a:pt x="4718099" y="332248"/>
                  </a:cubicBezTo>
                  <a:cubicBezTo>
                    <a:pt x="4706859" y="332153"/>
                    <a:pt x="4697620" y="325009"/>
                    <a:pt x="4697620" y="316246"/>
                  </a:cubicBezTo>
                  <a:cubicBezTo>
                    <a:pt x="4697430" y="286623"/>
                    <a:pt x="4662282" y="274812"/>
                    <a:pt x="4626944" y="292433"/>
                  </a:cubicBezTo>
                  <a:cubicBezTo>
                    <a:pt x="4573700" y="319008"/>
                    <a:pt x="4571128" y="319484"/>
                    <a:pt x="4587321" y="299863"/>
                  </a:cubicBezTo>
                  <a:cubicBezTo>
                    <a:pt x="4600655" y="283766"/>
                    <a:pt x="4600370" y="280051"/>
                    <a:pt x="4585987" y="274431"/>
                  </a:cubicBezTo>
                  <a:cubicBezTo>
                    <a:pt x="4576653" y="270907"/>
                    <a:pt x="4556745" y="269097"/>
                    <a:pt x="4541695" y="270431"/>
                  </a:cubicBezTo>
                  <a:cubicBezTo>
                    <a:pt x="4526836" y="271669"/>
                    <a:pt x="4496547" y="271383"/>
                    <a:pt x="4474640" y="269383"/>
                  </a:cubicBezTo>
                  <a:lnTo>
                    <a:pt x="4434635" y="266049"/>
                  </a:lnTo>
                  <a:lnTo>
                    <a:pt x="4480354" y="259096"/>
                  </a:lnTo>
                  <a:cubicBezTo>
                    <a:pt x="4528361" y="251762"/>
                    <a:pt x="4535981" y="236903"/>
                    <a:pt x="4501500" y="217853"/>
                  </a:cubicBezTo>
                  <a:cubicBezTo>
                    <a:pt x="4490070" y="211566"/>
                    <a:pt x="4475020" y="199184"/>
                    <a:pt x="4467972" y="190421"/>
                  </a:cubicBezTo>
                  <a:cubicBezTo>
                    <a:pt x="4449113" y="166703"/>
                    <a:pt x="4432158" y="183277"/>
                    <a:pt x="4434444" y="223187"/>
                  </a:cubicBezTo>
                  <a:cubicBezTo>
                    <a:pt x="4435587" y="242427"/>
                    <a:pt x="4430444" y="263192"/>
                    <a:pt x="4422919" y="269478"/>
                  </a:cubicBezTo>
                  <a:cubicBezTo>
                    <a:pt x="4415394" y="275669"/>
                    <a:pt x="4411680" y="294243"/>
                    <a:pt x="4414823" y="310721"/>
                  </a:cubicBezTo>
                  <a:cubicBezTo>
                    <a:pt x="4419871" y="336534"/>
                    <a:pt x="4417394" y="339487"/>
                    <a:pt x="4397106" y="333010"/>
                  </a:cubicBezTo>
                  <a:cubicBezTo>
                    <a:pt x="4384152" y="328819"/>
                    <a:pt x="4370436" y="330629"/>
                    <a:pt x="4366626" y="336629"/>
                  </a:cubicBezTo>
                  <a:cubicBezTo>
                    <a:pt x="4362435" y="343487"/>
                    <a:pt x="4348338" y="341868"/>
                    <a:pt x="4329955" y="332248"/>
                  </a:cubicBezTo>
                  <a:cubicBezTo>
                    <a:pt x="4306714" y="320151"/>
                    <a:pt x="4295189" y="319675"/>
                    <a:pt x="4278615" y="329962"/>
                  </a:cubicBezTo>
                  <a:cubicBezTo>
                    <a:pt x="4262232" y="340344"/>
                    <a:pt x="4251945" y="340058"/>
                    <a:pt x="4234229" y="329009"/>
                  </a:cubicBezTo>
                  <a:cubicBezTo>
                    <a:pt x="4213750" y="316246"/>
                    <a:pt x="4209940" y="317865"/>
                    <a:pt x="4200224" y="343392"/>
                  </a:cubicBezTo>
                  <a:cubicBezTo>
                    <a:pt x="4185270" y="382635"/>
                    <a:pt x="4170887" y="379873"/>
                    <a:pt x="4113070" y="326438"/>
                  </a:cubicBezTo>
                  <a:cubicBezTo>
                    <a:pt x="4076685" y="293005"/>
                    <a:pt x="4069065" y="280718"/>
                    <a:pt x="4084115" y="280718"/>
                  </a:cubicBezTo>
                  <a:cubicBezTo>
                    <a:pt x="4115452" y="280718"/>
                    <a:pt x="4121072" y="268811"/>
                    <a:pt x="4102498" y="242332"/>
                  </a:cubicBezTo>
                  <a:cubicBezTo>
                    <a:pt x="4089068" y="223187"/>
                    <a:pt x="4073066" y="218138"/>
                    <a:pt x="4021726" y="217376"/>
                  </a:cubicBezTo>
                  <a:cubicBezTo>
                    <a:pt x="3978577" y="216710"/>
                    <a:pt x="3955813" y="221282"/>
                    <a:pt x="3951907" y="231283"/>
                  </a:cubicBezTo>
                  <a:cubicBezTo>
                    <a:pt x="3948003" y="241379"/>
                    <a:pt x="3924475" y="246332"/>
                    <a:pt x="3881613" y="246237"/>
                  </a:cubicBezTo>
                  <a:cubicBezTo>
                    <a:pt x="3841894" y="246047"/>
                    <a:pt x="3822939" y="242332"/>
                    <a:pt x="3832369" y="236331"/>
                  </a:cubicBezTo>
                  <a:cubicBezTo>
                    <a:pt x="3844466" y="228711"/>
                    <a:pt x="3843799" y="225282"/>
                    <a:pt x="3828559" y="219472"/>
                  </a:cubicBezTo>
                  <a:cubicBezTo>
                    <a:pt x="3797126" y="207280"/>
                    <a:pt x="3710354" y="211185"/>
                    <a:pt x="3701876" y="224996"/>
                  </a:cubicBezTo>
                  <a:cubicBezTo>
                    <a:pt x="3696447" y="233569"/>
                    <a:pt x="3689875" y="230711"/>
                    <a:pt x="3681874" y="216424"/>
                  </a:cubicBezTo>
                  <a:cubicBezTo>
                    <a:pt x="3675206" y="204613"/>
                    <a:pt x="3670349" y="192326"/>
                    <a:pt x="3671015" y="189278"/>
                  </a:cubicBezTo>
                  <a:cubicBezTo>
                    <a:pt x="3671682" y="186039"/>
                    <a:pt x="3667300" y="177657"/>
                    <a:pt x="3661490" y="170609"/>
                  </a:cubicBezTo>
                  <a:cubicBezTo>
                    <a:pt x="3654251" y="161941"/>
                    <a:pt x="3657014" y="155178"/>
                    <a:pt x="3669396" y="150320"/>
                  </a:cubicBezTo>
                  <a:cubicBezTo>
                    <a:pt x="3684065" y="144796"/>
                    <a:pt x="3685303" y="139748"/>
                    <a:pt x="3674920" y="127270"/>
                  </a:cubicBezTo>
                  <a:cubicBezTo>
                    <a:pt x="3665586" y="116030"/>
                    <a:pt x="3665301" y="108982"/>
                    <a:pt x="3673777" y="103743"/>
                  </a:cubicBezTo>
                  <a:cubicBezTo>
                    <a:pt x="3689399" y="94123"/>
                    <a:pt x="3676349" y="72120"/>
                    <a:pt x="3658728" y="78597"/>
                  </a:cubicBezTo>
                  <a:cubicBezTo>
                    <a:pt x="3651585" y="81169"/>
                    <a:pt x="3637297" y="76121"/>
                    <a:pt x="3627105" y="67262"/>
                  </a:cubicBezTo>
                  <a:cubicBezTo>
                    <a:pt x="3612246" y="54404"/>
                    <a:pt x="3597768" y="53642"/>
                    <a:pt x="3553763" y="63548"/>
                  </a:cubicBezTo>
                  <a:cubicBezTo>
                    <a:pt x="3515853" y="72025"/>
                    <a:pt x="3495374" y="72120"/>
                    <a:pt x="3487088" y="63929"/>
                  </a:cubicBezTo>
                  <a:cubicBezTo>
                    <a:pt x="3480515" y="57356"/>
                    <a:pt x="3464894" y="52022"/>
                    <a:pt x="3452512" y="52022"/>
                  </a:cubicBezTo>
                  <a:cubicBezTo>
                    <a:pt x="3430509" y="52022"/>
                    <a:pt x="3430414" y="51451"/>
                    <a:pt x="3450797" y="36592"/>
                  </a:cubicBezTo>
                  <a:cubicBezTo>
                    <a:pt x="3473467" y="19923"/>
                    <a:pt x="3467752" y="13351"/>
                    <a:pt x="3420698" y="2207"/>
                  </a:cubicBezTo>
                  <a:cubicBezTo>
                    <a:pt x="3396029" y="-3794"/>
                    <a:pt x="3384694" y="1445"/>
                    <a:pt x="3360310" y="30401"/>
                  </a:cubicBezTo>
                  <a:cubicBezTo>
                    <a:pt x="3336307" y="59166"/>
                    <a:pt x="3333069" y="69263"/>
                    <a:pt x="3344213" y="82598"/>
                  </a:cubicBezTo>
                  <a:cubicBezTo>
                    <a:pt x="3355833" y="96599"/>
                    <a:pt x="3353261" y="98028"/>
                    <a:pt x="3327258" y="91456"/>
                  </a:cubicBezTo>
                  <a:cubicBezTo>
                    <a:pt x="3307732" y="86598"/>
                    <a:pt x="3281538" y="90884"/>
                    <a:pt x="3254677" y="103743"/>
                  </a:cubicBezTo>
                  <a:cubicBezTo>
                    <a:pt x="3224103" y="118221"/>
                    <a:pt x="3207624" y="120412"/>
                    <a:pt x="3193908" y="111839"/>
                  </a:cubicBezTo>
                  <a:cubicBezTo>
                    <a:pt x="3180573" y="103553"/>
                    <a:pt x="3156761" y="104696"/>
                    <a:pt x="3113327" y="116030"/>
                  </a:cubicBezTo>
                  <a:cubicBezTo>
                    <a:pt x="3079513" y="124889"/>
                    <a:pt x="3035412" y="132032"/>
                    <a:pt x="3015600" y="132032"/>
                  </a:cubicBezTo>
                  <a:cubicBezTo>
                    <a:pt x="2932637" y="132032"/>
                    <a:pt x="2872154" y="182801"/>
                    <a:pt x="2919969" y="212328"/>
                  </a:cubicBezTo>
                  <a:cubicBezTo>
                    <a:pt x="2945782" y="228330"/>
                    <a:pt x="2928637" y="231759"/>
                    <a:pt x="2876725" y="220901"/>
                  </a:cubicBezTo>
                  <a:cubicBezTo>
                    <a:pt x="2850246" y="215471"/>
                    <a:pt x="2829672" y="206518"/>
                    <a:pt x="2831006" y="201184"/>
                  </a:cubicBezTo>
                  <a:cubicBezTo>
                    <a:pt x="2833482" y="192326"/>
                    <a:pt x="2827957" y="189278"/>
                    <a:pt x="2809384" y="189278"/>
                  </a:cubicBezTo>
                  <a:cubicBezTo>
                    <a:pt x="2805479" y="189278"/>
                    <a:pt x="2809194" y="197469"/>
                    <a:pt x="2817385" y="207470"/>
                  </a:cubicBezTo>
                  <a:cubicBezTo>
                    <a:pt x="2830815" y="223568"/>
                    <a:pt x="2828053" y="225187"/>
                    <a:pt x="2793001" y="221758"/>
                  </a:cubicBezTo>
                  <a:cubicBezTo>
                    <a:pt x="2757568" y="218138"/>
                    <a:pt x="2753377" y="220901"/>
                    <a:pt x="2750043" y="248809"/>
                  </a:cubicBezTo>
                  <a:cubicBezTo>
                    <a:pt x="2747090" y="274907"/>
                    <a:pt x="2752900" y="282432"/>
                    <a:pt x="2787191" y="296815"/>
                  </a:cubicBezTo>
                  <a:cubicBezTo>
                    <a:pt x="2809574" y="306245"/>
                    <a:pt x="2828053" y="321389"/>
                    <a:pt x="2828053" y="330724"/>
                  </a:cubicBezTo>
                  <a:cubicBezTo>
                    <a:pt x="2828053" y="339868"/>
                    <a:pt x="2830815" y="354727"/>
                    <a:pt x="2834244" y="363585"/>
                  </a:cubicBezTo>
                  <a:cubicBezTo>
                    <a:pt x="2837864" y="373301"/>
                    <a:pt x="2833291" y="379873"/>
                    <a:pt x="2822624" y="379873"/>
                  </a:cubicBezTo>
                  <a:cubicBezTo>
                    <a:pt x="2810527" y="379873"/>
                    <a:pt x="2805859" y="370729"/>
                    <a:pt x="2807765" y="351298"/>
                  </a:cubicBezTo>
                  <a:cubicBezTo>
                    <a:pt x="2810432" y="326438"/>
                    <a:pt x="2802526" y="319294"/>
                    <a:pt x="2747948" y="296529"/>
                  </a:cubicBezTo>
                  <a:cubicBezTo>
                    <a:pt x="2713372" y="282051"/>
                    <a:pt x="2689940" y="270050"/>
                    <a:pt x="2695941" y="269859"/>
                  </a:cubicBezTo>
                  <a:cubicBezTo>
                    <a:pt x="2701942" y="269478"/>
                    <a:pt x="2700608" y="263096"/>
                    <a:pt x="2693084" y="255572"/>
                  </a:cubicBezTo>
                  <a:cubicBezTo>
                    <a:pt x="2682606" y="245094"/>
                    <a:pt x="2676224" y="245094"/>
                    <a:pt x="2666032" y="255191"/>
                  </a:cubicBezTo>
                  <a:cubicBezTo>
                    <a:pt x="2655841" y="265382"/>
                    <a:pt x="2657174" y="270335"/>
                    <a:pt x="2671653" y="275765"/>
                  </a:cubicBezTo>
                  <a:cubicBezTo>
                    <a:pt x="2682130" y="279765"/>
                    <a:pt x="2687654" y="287957"/>
                    <a:pt x="2683940" y="293862"/>
                  </a:cubicBezTo>
                  <a:cubicBezTo>
                    <a:pt x="2679939" y="300434"/>
                    <a:pt x="2671366" y="299672"/>
                    <a:pt x="2662223" y="292148"/>
                  </a:cubicBezTo>
                  <a:cubicBezTo>
                    <a:pt x="2651174" y="283004"/>
                    <a:pt x="2644697" y="283385"/>
                    <a:pt x="2638410" y="293576"/>
                  </a:cubicBezTo>
                  <a:cubicBezTo>
                    <a:pt x="2633171" y="301958"/>
                    <a:pt x="2642791" y="317675"/>
                    <a:pt x="2663270" y="334058"/>
                  </a:cubicBezTo>
                  <a:cubicBezTo>
                    <a:pt x="2700037" y="363490"/>
                    <a:pt x="2695846" y="367871"/>
                    <a:pt x="2650602" y="347202"/>
                  </a:cubicBezTo>
                  <a:cubicBezTo>
                    <a:pt x="2632028" y="338725"/>
                    <a:pt x="2618217" y="321199"/>
                    <a:pt x="2614216" y="301196"/>
                  </a:cubicBezTo>
                  <a:cubicBezTo>
                    <a:pt x="2606216" y="261096"/>
                    <a:pt x="2590119" y="249666"/>
                    <a:pt x="2580403" y="277193"/>
                  </a:cubicBezTo>
                  <a:cubicBezTo>
                    <a:pt x="2576212" y="288528"/>
                    <a:pt x="2565639" y="306435"/>
                    <a:pt x="2556590" y="317008"/>
                  </a:cubicBezTo>
                  <a:cubicBezTo>
                    <a:pt x="2543732" y="331962"/>
                    <a:pt x="2543065" y="341201"/>
                    <a:pt x="2553638" y="360728"/>
                  </a:cubicBezTo>
                  <a:cubicBezTo>
                    <a:pt x="2560877" y="374348"/>
                    <a:pt x="2564020" y="388445"/>
                    <a:pt x="2560591" y="391874"/>
                  </a:cubicBezTo>
                  <a:cubicBezTo>
                    <a:pt x="2545446" y="406924"/>
                    <a:pt x="2579260" y="440833"/>
                    <a:pt x="2609359" y="440833"/>
                  </a:cubicBezTo>
                  <a:cubicBezTo>
                    <a:pt x="2626980" y="440833"/>
                    <a:pt x="2649268" y="449882"/>
                    <a:pt x="2658793" y="460835"/>
                  </a:cubicBezTo>
                  <a:cubicBezTo>
                    <a:pt x="2679844" y="485029"/>
                    <a:pt x="2692608" y="532273"/>
                    <a:pt x="2678225" y="532273"/>
                  </a:cubicBezTo>
                  <a:cubicBezTo>
                    <a:pt x="2672509" y="532273"/>
                    <a:pt x="2667938" y="522843"/>
                    <a:pt x="2667938" y="511127"/>
                  </a:cubicBezTo>
                  <a:cubicBezTo>
                    <a:pt x="2667938" y="483219"/>
                    <a:pt x="2627552" y="447691"/>
                    <a:pt x="2605549" y="456168"/>
                  </a:cubicBezTo>
                  <a:cubicBezTo>
                    <a:pt x="2595929" y="459883"/>
                    <a:pt x="2579831" y="483219"/>
                    <a:pt x="2569830" y="508175"/>
                  </a:cubicBezTo>
                  <a:cubicBezTo>
                    <a:pt x="2559924" y="532940"/>
                    <a:pt x="2544493" y="556181"/>
                    <a:pt x="2535540" y="559610"/>
                  </a:cubicBezTo>
                  <a:cubicBezTo>
                    <a:pt x="2515823" y="567134"/>
                    <a:pt x="2515157" y="561229"/>
                    <a:pt x="2532302" y="529225"/>
                  </a:cubicBezTo>
                  <a:cubicBezTo>
                    <a:pt x="2547065" y="501602"/>
                    <a:pt x="2546494" y="378063"/>
                    <a:pt x="2531540" y="351203"/>
                  </a:cubicBezTo>
                  <a:cubicBezTo>
                    <a:pt x="2525729" y="340725"/>
                    <a:pt x="2526872" y="322342"/>
                    <a:pt x="2534302" y="305864"/>
                  </a:cubicBezTo>
                  <a:cubicBezTo>
                    <a:pt x="2544875" y="282623"/>
                    <a:pt x="2543350" y="275574"/>
                    <a:pt x="2524586" y="261858"/>
                  </a:cubicBezTo>
                  <a:cubicBezTo>
                    <a:pt x="2489535" y="236236"/>
                    <a:pt x="2447529" y="246999"/>
                    <a:pt x="2428765" y="286337"/>
                  </a:cubicBezTo>
                  <a:cubicBezTo>
                    <a:pt x="2419811" y="305102"/>
                    <a:pt x="2400952" y="329581"/>
                    <a:pt x="2386759" y="340725"/>
                  </a:cubicBezTo>
                  <a:cubicBezTo>
                    <a:pt x="2362757" y="359489"/>
                    <a:pt x="2362185" y="363299"/>
                    <a:pt x="2377520" y="394065"/>
                  </a:cubicBezTo>
                  <a:cubicBezTo>
                    <a:pt x="2386664" y="412258"/>
                    <a:pt x="2401618" y="430070"/>
                    <a:pt x="2410858" y="433594"/>
                  </a:cubicBezTo>
                  <a:cubicBezTo>
                    <a:pt x="2431051" y="441309"/>
                    <a:pt x="2433623" y="475123"/>
                    <a:pt x="2414191" y="475123"/>
                  </a:cubicBezTo>
                  <a:cubicBezTo>
                    <a:pt x="2406762" y="475123"/>
                    <a:pt x="2390094" y="465312"/>
                    <a:pt x="2377044" y="453311"/>
                  </a:cubicBezTo>
                  <a:cubicBezTo>
                    <a:pt x="2362947" y="440261"/>
                    <a:pt x="2327610" y="428260"/>
                    <a:pt x="2289700" y="423593"/>
                  </a:cubicBezTo>
                  <a:cubicBezTo>
                    <a:pt x="2229788" y="416258"/>
                    <a:pt x="2224834" y="417592"/>
                    <a:pt x="2206547" y="445500"/>
                  </a:cubicBezTo>
                  <a:cubicBezTo>
                    <a:pt x="2195783" y="461693"/>
                    <a:pt x="2178924" y="475123"/>
                    <a:pt x="2168827" y="475123"/>
                  </a:cubicBezTo>
                  <a:cubicBezTo>
                    <a:pt x="2154921" y="475123"/>
                    <a:pt x="2153492" y="471503"/>
                    <a:pt x="2163303" y="459788"/>
                  </a:cubicBezTo>
                  <a:cubicBezTo>
                    <a:pt x="2183782" y="435023"/>
                    <a:pt x="2164732" y="428927"/>
                    <a:pt x="2132537" y="449977"/>
                  </a:cubicBezTo>
                  <a:cubicBezTo>
                    <a:pt x="2116250" y="460550"/>
                    <a:pt x="2086341" y="475123"/>
                    <a:pt x="2066148" y="481981"/>
                  </a:cubicBezTo>
                  <a:cubicBezTo>
                    <a:pt x="2033668" y="493220"/>
                    <a:pt x="2028715" y="492173"/>
                    <a:pt x="2023571" y="472742"/>
                  </a:cubicBezTo>
                  <a:cubicBezTo>
                    <a:pt x="2018237" y="451977"/>
                    <a:pt x="2015856" y="451787"/>
                    <a:pt x="1983281" y="468551"/>
                  </a:cubicBezTo>
                  <a:cubicBezTo>
                    <a:pt x="1964231" y="478457"/>
                    <a:pt x="1937465" y="486553"/>
                    <a:pt x="1923940" y="486553"/>
                  </a:cubicBezTo>
                  <a:cubicBezTo>
                    <a:pt x="1910319" y="486553"/>
                    <a:pt x="1881458" y="501983"/>
                    <a:pt x="1860027" y="520843"/>
                  </a:cubicBezTo>
                  <a:cubicBezTo>
                    <a:pt x="1819736" y="556181"/>
                    <a:pt x="1794114" y="563705"/>
                    <a:pt x="1781732" y="543703"/>
                  </a:cubicBezTo>
                  <a:cubicBezTo>
                    <a:pt x="1777922" y="537416"/>
                    <a:pt x="1782303" y="532273"/>
                    <a:pt x="1791828" y="532273"/>
                  </a:cubicBezTo>
                  <a:cubicBezTo>
                    <a:pt x="1828118" y="532273"/>
                    <a:pt x="1820689" y="509318"/>
                    <a:pt x="1777064" y="487124"/>
                  </a:cubicBezTo>
                  <a:cubicBezTo>
                    <a:pt x="1723534" y="459788"/>
                    <a:pt x="1711533" y="469884"/>
                    <a:pt x="1730297" y="526558"/>
                  </a:cubicBezTo>
                  <a:cubicBezTo>
                    <a:pt x="1745822" y="573707"/>
                    <a:pt x="1737536" y="594185"/>
                    <a:pt x="1708961" y="578850"/>
                  </a:cubicBezTo>
                  <a:cubicBezTo>
                    <a:pt x="1694197" y="570944"/>
                    <a:pt x="1679528" y="575612"/>
                    <a:pt x="1652287" y="596852"/>
                  </a:cubicBezTo>
                  <a:cubicBezTo>
                    <a:pt x="1632189" y="612664"/>
                    <a:pt x="1618378" y="629904"/>
                    <a:pt x="1621711" y="635333"/>
                  </a:cubicBezTo>
                  <a:cubicBezTo>
                    <a:pt x="1633808" y="654955"/>
                    <a:pt x="1604186" y="658574"/>
                    <a:pt x="1571134" y="641334"/>
                  </a:cubicBezTo>
                  <a:cubicBezTo>
                    <a:pt x="1531224" y="620760"/>
                    <a:pt x="1507411" y="640191"/>
                    <a:pt x="1541892" y="665432"/>
                  </a:cubicBezTo>
                  <a:cubicBezTo>
                    <a:pt x="1571134" y="686768"/>
                    <a:pt x="1556465" y="696008"/>
                    <a:pt x="1519889" y="679434"/>
                  </a:cubicBezTo>
                  <a:cubicBezTo>
                    <a:pt x="1502744" y="671528"/>
                    <a:pt x="1486647" y="652859"/>
                    <a:pt x="1482742" y="636095"/>
                  </a:cubicBezTo>
                  <a:cubicBezTo>
                    <a:pt x="1479027" y="619903"/>
                    <a:pt x="1464930" y="597710"/>
                    <a:pt x="1451500" y="586851"/>
                  </a:cubicBezTo>
                  <a:cubicBezTo>
                    <a:pt x="1420925" y="561896"/>
                    <a:pt x="1448261" y="559705"/>
                    <a:pt x="1490171" y="583708"/>
                  </a:cubicBezTo>
                  <a:cubicBezTo>
                    <a:pt x="1527795" y="605234"/>
                    <a:pt x="1585993" y="605139"/>
                    <a:pt x="1627998" y="583422"/>
                  </a:cubicBezTo>
                  <a:cubicBezTo>
                    <a:pt x="1684672" y="554085"/>
                    <a:pt x="1672194" y="526463"/>
                    <a:pt x="1581897" y="480933"/>
                  </a:cubicBezTo>
                  <a:cubicBezTo>
                    <a:pt x="1538082" y="458835"/>
                    <a:pt x="1495029" y="440833"/>
                    <a:pt x="1486075" y="440833"/>
                  </a:cubicBezTo>
                  <a:cubicBezTo>
                    <a:pt x="1477313" y="440833"/>
                    <a:pt x="1463501" y="433022"/>
                    <a:pt x="1455691" y="423402"/>
                  </a:cubicBezTo>
                  <a:cubicBezTo>
                    <a:pt x="1444927" y="410353"/>
                    <a:pt x="1426830" y="407686"/>
                    <a:pt x="1382825" y="412258"/>
                  </a:cubicBezTo>
                  <a:cubicBezTo>
                    <a:pt x="1337295" y="417020"/>
                    <a:pt x="1330247" y="415877"/>
                    <a:pt x="1350820" y="406829"/>
                  </a:cubicBezTo>
                  <a:cubicBezTo>
                    <a:pt x="1382729" y="392922"/>
                    <a:pt x="1373681" y="372158"/>
                    <a:pt x="1335867" y="372158"/>
                  </a:cubicBezTo>
                  <a:cubicBezTo>
                    <a:pt x="1320817" y="372158"/>
                    <a:pt x="1305291" y="367014"/>
                    <a:pt x="1301385" y="360632"/>
                  </a:cubicBezTo>
                  <a:cubicBezTo>
                    <a:pt x="1297481" y="354346"/>
                    <a:pt x="1281859" y="351393"/>
                    <a:pt x="1266620" y="354155"/>
                  </a:cubicBezTo>
                  <a:cubicBezTo>
                    <a:pt x="1251475" y="356918"/>
                    <a:pt x="1235949" y="354346"/>
                    <a:pt x="1232329" y="348536"/>
                  </a:cubicBezTo>
                  <a:cubicBezTo>
                    <a:pt x="1228710" y="342630"/>
                    <a:pt x="1217280" y="342059"/>
                    <a:pt x="1206517" y="347202"/>
                  </a:cubicBezTo>
                  <a:cubicBezTo>
                    <a:pt x="1183752" y="358156"/>
                    <a:pt x="1169369" y="357870"/>
                    <a:pt x="1150795" y="346154"/>
                  </a:cubicBezTo>
                  <a:cubicBezTo>
                    <a:pt x="1143366" y="341297"/>
                    <a:pt x="1134032" y="342725"/>
                    <a:pt x="1130126" y="349107"/>
                  </a:cubicBezTo>
                  <a:cubicBezTo>
                    <a:pt x="1126126" y="355489"/>
                    <a:pt x="1125745" y="361490"/>
                    <a:pt x="1129269" y="362156"/>
                  </a:cubicBezTo>
                  <a:cubicBezTo>
                    <a:pt x="1132698" y="362918"/>
                    <a:pt x="1140889" y="364919"/>
                    <a:pt x="1147176" y="366443"/>
                  </a:cubicBezTo>
                  <a:cubicBezTo>
                    <a:pt x="1153463" y="368062"/>
                    <a:pt x="1162321" y="370062"/>
                    <a:pt x="1167179" y="370919"/>
                  </a:cubicBezTo>
                  <a:cubicBezTo>
                    <a:pt x="1171846" y="371872"/>
                    <a:pt x="1168417" y="377111"/>
                    <a:pt x="1159463" y="382826"/>
                  </a:cubicBezTo>
                  <a:cubicBezTo>
                    <a:pt x="1150034" y="388826"/>
                    <a:pt x="1132127" y="388826"/>
                    <a:pt x="1116601" y="382921"/>
                  </a:cubicBezTo>
                  <a:cubicBezTo>
                    <a:pt x="1102027" y="377396"/>
                    <a:pt x="1089931" y="375872"/>
                    <a:pt x="1089931" y="379587"/>
                  </a:cubicBezTo>
                  <a:cubicBezTo>
                    <a:pt x="1089931" y="383397"/>
                    <a:pt x="1082692" y="380444"/>
                    <a:pt x="1073834" y="373015"/>
                  </a:cubicBezTo>
                  <a:cubicBezTo>
                    <a:pt x="1062784" y="363871"/>
                    <a:pt x="1055355" y="363395"/>
                    <a:pt x="1050307" y="371586"/>
                  </a:cubicBezTo>
                  <a:cubicBezTo>
                    <a:pt x="1042973" y="383492"/>
                    <a:pt x="1044592" y="385112"/>
                    <a:pt x="1067071" y="387874"/>
                  </a:cubicBezTo>
                  <a:cubicBezTo>
                    <a:pt x="1080215" y="389588"/>
                    <a:pt x="1082787" y="411782"/>
                    <a:pt x="1069928" y="413210"/>
                  </a:cubicBezTo>
                  <a:cubicBezTo>
                    <a:pt x="1065166" y="413687"/>
                    <a:pt x="1053641" y="417116"/>
                    <a:pt x="1044210" y="420830"/>
                  </a:cubicBezTo>
                  <a:cubicBezTo>
                    <a:pt x="1034781" y="424450"/>
                    <a:pt x="1019350" y="427593"/>
                    <a:pt x="1009921" y="427784"/>
                  </a:cubicBezTo>
                  <a:cubicBezTo>
                    <a:pt x="974964" y="428355"/>
                    <a:pt x="947056" y="437594"/>
                    <a:pt x="949913" y="447596"/>
                  </a:cubicBezTo>
                  <a:cubicBezTo>
                    <a:pt x="951437" y="453311"/>
                    <a:pt x="957914" y="457978"/>
                    <a:pt x="964201" y="457978"/>
                  </a:cubicBezTo>
                  <a:cubicBezTo>
                    <a:pt x="970487" y="457978"/>
                    <a:pt x="975631" y="461883"/>
                    <a:pt x="975631" y="466550"/>
                  </a:cubicBezTo>
                  <a:lnTo>
                    <a:pt x="975631" y="486172"/>
                  </a:lnTo>
                  <a:cubicBezTo>
                    <a:pt x="975631" y="492268"/>
                    <a:pt x="968868" y="494649"/>
                    <a:pt x="960677" y="491601"/>
                  </a:cubicBezTo>
                  <a:cubicBezTo>
                    <a:pt x="952390" y="488363"/>
                    <a:pt x="929244" y="506460"/>
                    <a:pt x="908765" y="531701"/>
                  </a:cubicBezTo>
                  <a:cubicBezTo>
                    <a:pt x="888477" y="557133"/>
                    <a:pt x="865617" y="576564"/>
                    <a:pt x="857997" y="575040"/>
                  </a:cubicBezTo>
                  <a:cubicBezTo>
                    <a:pt x="850282" y="573611"/>
                    <a:pt x="844852" y="581327"/>
                    <a:pt x="845710" y="592280"/>
                  </a:cubicBezTo>
                  <a:cubicBezTo>
                    <a:pt x="846662" y="604472"/>
                    <a:pt x="839328" y="612378"/>
                    <a:pt x="827136" y="612378"/>
                  </a:cubicBezTo>
                  <a:cubicBezTo>
                    <a:pt x="797799" y="612378"/>
                    <a:pt x="775320" y="641906"/>
                    <a:pt x="795323" y="654288"/>
                  </a:cubicBezTo>
                  <a:cubicBezTo>
                    <a:pt x="813039" y="665242"/>
                    <a:pt x="815706" y="706009"/>
                    <a:pt x="799323" y="717344"/>
                  </a:cubicBezTo>
                  <a:cubicBezTo>
                    <a:pt x="793132" y="721535"/>
                    <a:pt x="778749" y="720011"/>
                    <a:pt x="767319" y="713915"/>
                  </a:cubicBezTo>
                  <a:cubicBezTo>
                    <a:pt x="744268" y="701627"/>
                    <a:pt x="719884" y="710676"/>
                    <a:pt x="730267" y="727631"/>
                  </a:cubicBezTo>
                  <a:cubicBezTo>
                    <a:pt x="733886" y="733441"/>
                    <a:pt x="727600" y="741632"/>
                    <a:pt x="716170" y="745919"/>
                  </a:cubicBezTo>
                  <a:cubicBezTo>
                    <a:pt x="661591" y="765826"/>
                    <a:pt x="639684" y="807450"/>
                    <a:pt x="659687" y="852884"/>
                  </a:cubicBezTo>
                  <a:cubicBezTo>
                    <a:pt x="663878" y="862505"/>
                    <a:pt x="665402" y="883079"/>
                    <a:pt x="662925" y="898700"/>
                  </a:cubicBezTo>
                  <a:cubicBezTo>
                    <a:pt x="652924" y="959374"/>
                    <a:pt x="710835" y="974709"/>
                    <a:pt x="767985" y="926608"/>
                  </a:cubicBezTo>
                  <a:lnTo>
                    <a:pt x="802276" y="897747"/>
                  </a:lnTo>
                  <a:lnTo>
                    <a:pt x="826088" y="961279"/>
                  </a:lnTo>
                  <a:cubicBezTo>
                    <a:pt x="839138" y="996236"/>
                    <a:pt x="849805" y="1029097"/>
                    <a:pt x="849805" y="1034431"/>
                  </a:cubicBezTo>
                  <a:cubicBezTo>
                    <a:pt x="849805" y="1058053"/>
                    <a:pt x="880190" y="1068911"/>
                    <a:pt x="902288" y="1053386"/>
                  </a:cubicBezTo>
                  <a:cubicBezTo>
                    <a:pt x="914671" y="1044718"/>
                    <a:pt x="937531" y="1035860"/>
                    <a:pt x="952961" y="1033669"/>
                  </a:cubicBezTo>
                  <a:cubicBezTo>
                    <a:pt x="974011" y="1030716"/>
                    <a:pt x="981536" y="1022429"/>
                    <a:pt x="982489" y="1001093"/>
                  </a:cubicBezTo>
                  <a:cubicBezTo>
                    <a:pt x="985156" y="941467"/>
                    <a:pt x="987633" y="934990"/>
                    <a:pt x="1011064" y="928894"/>
                  </a:cubicBezTo>
                  <a:cubicBezTo>
                    <a:pt x="1024208" y="925465"/>
                    <a:pt x="1031923" y="917369"/>
                    <a:pt x="1028018" y="911273"/>
                  </a:cubicBezTo>
                  <a:cubicBezTo>
                    <a:pt x="1024113" y="904986"/>
                    <a:pt x="1026494" y="896223"/>
                    <a:pt x="1033448" y="892032"/>
                  </a:cubicBezTo>
                  <a:cubicBezTo>
                    <a:pt x="1041639" y="886984"/>
                    <a:pt x="1037924" y="875744"/>
                    <a:pt x="1022494" y="859456"/>
                  </a:cubicBezTo>
                  <a:cubicBezTo>
                    <a:pt x="1004015" y="839645"/>
                    <a:pt x="1000586" y="825452"/>
                    <a:pt x="1006206" y="791067"/>
                  </a:cubicBezTo>
                  <a:cubicBezTo>
                    <a:pt x="1010207" y="766493"/>
                    <a:pt x="1021255" y="744680"/>
                    <a:pt x="1031543" y="740775"/>
                  </a:cubicBezTo>
                  <a:cubicBezTo>
                    <a:pt x="1072119" y="725630"/>
                    <a:pt x="1112886" y="686768"/>
                    <a:pt x="1112886" y="662956"/>
                  </a:cubicBezTo>
                  <a:cubicBezTo>
                    <a:pt x="1112886" y="631047"/>
                    <a:pt x="1138699" y="609521"/>
                    <a:pt x="1171274" y="614283"/>
                  </a:cubicBezTo>
                  <a:cubicBezTo>
                    <a:pt x="1211946" y="620189"/>
                    <a:pt x="1207755" y="637048"/>
                    <a:pt x="1149558" y="700199"/>
                  </a:cubicBezTo>
                  <a:cubicBezTo>
                    <a:pt x="1100123" y="753824"/>
                    <a:pt x="1095360" y="763826"/>
                    <a:pt x="1099265" y="805259"/>
                  </a:cubicBezTo>
                  <a:cubicBezTo>
                    <a:pt x="1101647" y="830405"/>
                    <a:pt x="1112124" y="858504"/>
                    <a:pt x="1122602" y="867934"/>
                  </a:cubicBezTo>
                  <a:cubicBezTo>
                    <a:pt x="1139175" y="882888"/>
                    <a:pt x="1146700" y="882888"/>
                    <a:pt x="1187181" y="867934"/>
                  </a:cubicBezTo>
                  <a:cubicBezTo>
                    <a:pt x="1239473" y="848503"/>
                    <a:pt x="1305767" y="846407"/>
                    <a:pt x="1322912" y="863648"/>
                  </a:cubicBezTo>
                  <a:cubicBezTo>
                    <a:pt x="1335390" y="876030"/>
                    <a:pt x="1329484" y="877268"/>
                    <a:pt x="1242998" y="881078"/>
                  </a:cubicBezTo>
                  <a:cubicBezTo>
                    <a:pt x="1217089" y="882221"/>
                    <a:pt x="1187467" y="886317"/>
                    <a:pt x="1177180" y="890318"/>
                  </a:cubicBezTo>
                  <a:cubicBezTo>
                    <a:pt x="1156796" y="898223"/>
                    <a:pt x="1151843" y="938419"/>
                    <a:pt x="1170036" y="949658"/>
                  </a:cubicBezTo>
                  <a:cubicBezTo>
                    <a:pt x="1182514" y="957278"/>
                    <a:pt x="1185943" y="1001093"/>
                    <a:pt x="1174132" y="1001093"/>
                  </a:cubicBezTo>
                  <a:cubicBezTo>
                    <a:pt x="1170036" y="1001093"/>
                    <a:pt x="1160320" y="992235"/>
                    <a:pt x="1152320" y="981186"/>
                  </a:cubicBezTo>
                  <a:cubicBezTo>
                    <a:pt x="1138604" y="962422"/>
                    <a:pt x="1136413" y="962612"/>
                    <a:pt x="1113457" y="983377"/>
                  </a:cubicBezTo>
                  <a:cubicBezTo>
                    <a:pt x="1096313" y="998902"/>
                    <a:pt x="1090883" y="1014047"/>
                    <a:pt x="1094979" y="1034717"/>
                  </a:cubicBezTo>
                  <a:cubicBezTo>
                    <a:pt x="1102409" y="1071007"/>
                    <a:pt x="1053259" y="1114346"/>
                    <a:pt x="1028209" y="1093486"/>
                  </a:cubicBezTo>
                  <a:cubicBezTo>
                    <a:pt x="1010968" y="1079198"/>
                    <a:pt x="946103" y="1097582"/>
                    <a:pt x="919148" y="1124633"/>
                  </a:cubicBezTo>
                  <a:cubicBezTo>
                    <a:pt x="904860" y="1138825"/>
                    <a:pt x="901526" y="1137777"/>
                    <a:pt x="894002" y="1117203"/>
                  </a:cubicBezTo>
                  <a:cubicBezTo>
                    <a:pt x="886191" y="1096153"/>
                    <a:pt x="881048" y="1094915"/>
                    <a:pt x="850092" y="1105678"/>
                  </a:cubicBezTo>
                  <a:cubicBezTo>
                    <a:pt x="809229" y="1119965"/>
                    <a:pt x="775320" y="1101011"/>
                    <a:pt x="787417" y="1070721"/>
                  </a:cubicBezTo>
                  <a:cubicBezTo>
                    <a:pt x="810086" y="1013571"/>
                    <a:pt x="787035" y="978900"/>
                    <a:pt x="750460" y="1015381"/>
                  </a:cubicBezTo>
                  <a:cubicBezTo>
                    <a:pt x="736268" y="1029573"/>
                    <a:pt x="735125" y="1042813"/>
                    <a:pt x="744268" y="1085771"/>
                  </a:cubicBezTo>
                  <a:lnTo>
                    <a:pt x="755603" y="1138444"/>
                  </a:lnTo>
                  <a:lnTo>
                    <a:pt x="723409" y="1136063"/>
                  </a:lnTo>
                  <a:cubicBezTo>
                    <a:pt x="705501" y="1134634"/>
                    <a:pt x="681784" y="1141968"/>
                    <a:pt x="670450" y="1152255"/>
                  </a:cubicBezTo>
                  <a:cubicBezTo>
                    <a:pt x="659020" y="1162542"/>
                    <a:pt x="644828" y="1170162"/>
                    <a:pt x="638731" y="1169019"/>
                  </a:cubicBezTo>
                  <a:cubicBezTo>
                    <a:pt x="632826" y="1167876"/>
                    <a:pt x="624825" y="1179687"/>
                    <a:pt x="621205" y="1195499"/>
                  </a:cubicBezTo>
                  <a:cubicBezTo>
                    <a:pt x="616919" y="1213691"/>
                    <a:pt x="605108" y="1225502"/>
                    <a:pt x="588916" y="1227788"/>
                  </a:cubicBezTo>
                  <a:cubicBezTo>
                    <a:pt x="574819" y="1229789"/>
                    <a:pt x="555769" y="1243219"/>
                    <a:pt x="546339" y="1257506"/>
                  </a:cubicBezTo>
                  <a:cubicBezTo>
                    <a:pt x="526908" y="1287034"/>
                    <a:pt x="476425" y="1313609"/>
                    <a:pt x="459376" y="1303131"/>
                  </a:cubicBezTo>
                  <a:cubicBezTo>
                    <a:pt x="453185" y="1299226"/>
                    <a:pt x="445279" y="1306560"/>
                    <a:pt x="441945" y="1319228"/>
                  </a:cubicBezTo>
                  <a:cubicBezTo>
                    <a:pt x="437659" y="1335897"/>
                    <a:pt x="427467" y="1341898"/>
                    <a:pt x="405655" y="1340374"/>
                  </a:cubicBezTo>
                  <a:cubicBezTo>
                    <a:pt x="367079" y="1337897"/>
                    <a:pt x="364793" y="1366758"/>
                    <a:pt x="401940" y="1385332"/>
                  </a:cubicBezTo>
                  <a:cubicBezTo>
                    <a:pt x="471949" y="1420289"/>
                    <a:pt x="480045" y="1560211"/>
                    <a:pt x="411084" y="1544018"/>
                  </a:cubicBezTo>
                  <a:cubicBezTo>
                    <a:pt x="361745" y="1532588"/>
                    <a:pt x="271829" y="1529826"/>
                    <a:pt x="254017" y="1539351"/>
                  </a:cubicBezTo>
                  <a:cubicBezTo>
                    <a:pt x="239729" y="1546876"/>
                    <a:pt x="236872" y="1561449"/>
                    <a:pt x="240968" y="1604978"/>
                  </a:cubicBezTo>
                  <a:cubicBezTo>
                    <a:pt x="243920" y="1635744"/>
                    <a:pt x="240777" y="1671463"/>
                    <a:pt x="233824" y="1684322"/>
                  </a:cubicBezTo>
                  <a:cubicBezTo>
                    <a:pt x="216679" y="1716326"/>
                    <a:pt x="247445" y="1778714"/>
                    <a:pt x="280496" y="1778714"/>
                  </a:cubicBezTo>
                  <a:cubicBezTo>
                    <a:pt x="293546" y="1778714"/>
                    <a:pt x="310595" y="1787477"/>
                    <a:pt x="318596" y="1798336"/>
                  </a:cubicBezTo>
                  <a:cubicBezTo>
                    <a:pt x="330407" y="1814624"/>
                    <a:pt x="337741" y="1815767"/>
                    <a:pt x="359839" y="1805003"/>
                  </a:cubicBezTo>
                  <a:cubicBezTo>
                    <a:pt x="374603" y="1797764"/>
                    <a:pt x="400225" y="1789001"/>
                    <a:pt x="416704" y="1785477"/>
                  </a:cubicBezTo>
                  <a:cubicBezTo>
                    <a:pt x="461852" y="1775666"/>
                    <a:pt x="497571" y="1741567"/>
                    <a:pt x="501667" y="1704038"/>
                  </a:cubicBezTo>
                  <a:cubicBezTo>
                    <a:pt x="503762" y="1685560"/>
                    <a:pt x="509572" y="1669177"/>
                    <a:pt x="514621" y="1667462"/>
                  </a:cubicBezTo>
                  <a:cubicBezTo>
                    <a:pt x="557388" y="1652889"/>
                    <a:pt x="597012" y="1615932"/>
                    <a:pt x="600250" y="1587833"/>
                  </a:cubicBezTo>
                  <a:cubicBezTo>
                    <a:pt x="603584" y="1559449"/>
                    <a:pt x="608728" y="1555734"/>
                    <a:pt x="644065" y="1555353"/>
                  </a:cubicBezTo>
                  <a:cubicBezTo>
                    <a:pt x="665973" y="1555163"/>
                    <a:pt x="695215" y="1548686"/>
                    <a:pt x="708931" y="1541066"/>
                  </a:cubicBezTo>
                  <a:cubicBezTo>
                    <a:pt x="747507" y="1519539"/>
                    <a:pt x="768367" y="1524302"/>
                    <a:pt x="789893" y="1559354"/>
                  </a:cubicBezTo>
                  <a:cubicBezTo>
                    <a:pt x="809610" y="1591358"/>
                    <a:pt x="881905" y="1660414"/>
                    <a:pt x="898478" y="1662986"/>
                  </a:cubicBezTo>
                  <a:cubicBezTo>
                    <a:pt x="903145" y="1663748"/>
                    <a:pt x="911909" y="1664319"/>
                    <a:pt x="918004" y="1664319"/>
                  </a:cubicBezTo>
                  <a:cubicBezTo>
                    <a:pt x="935150" y="1664319"/>
                    <a:pt x="954676" y="1708706"/>
                    <a:pt x="944675" y="1724517"/>
                  </a:cubicBezTo>
                  <a:cubicBezTo>
                    <a:pt x="939626" y="1732232"/>
                    <a:pt x="918004" y="1738709"/>
                    <a:pt x="896478" y="1738709"/>
                  </a:cubicBezTo>
                  <a:cubicBezTo>
                    <a:pt x="845519" y="1738709"/>
                    <a:pt x="839138" y="1761188"/>
                    <a:pt x="883714" y="1784144"/>
                  </a:cubicBezTo>
                  <a:cubicBezTo>
                    <a:pt x="923720" y="1804908"/>
                    <a:pt x="941341" y="1799288"/>
                    <a:pt x="941341" y="1765856"/>
                  </a:cubicBezTo>
                  <a:cubicBezTo>
                    <a:pt x="941341" y="1753283"/>
                    <a:pt x="945913" y="1745853"/>
                    <a:pt x="951437" y="1749282"/>
                  </a:cubicBezTo>
                  <a:cubicBezTo>
                    <a:pt x="970011" y="1760807"/>
                    <a:pt x="989918" y="1722993"/>
                    <a:pt x="981917" y="1691084"/>
                  </a:cubicBezTo>
                  <a:cubicBezTo>
                    <a:pt x="975250" y="1664891"/>
                    <a:pt x="976679" y="1662414"/>
                    <a:pt x="990966" y="1674320"/>
                  </a:cubicBezTo>
                  <a:cubicBezTo>
                    <a:pt x="1002396" y="1683750"/>
                    <a:pt x="1010301" y="1684417"/>
                    <a:pt x="1015350" y="1676321"/>
                  </a:cubicBezTo>
                  <a:cubicBezTo>
                    <a:pt x="1026494" y="1658033"/>
                    <a:pt x="1014207" y="1645079"/>
                    <a:pt x="958105" y="1617266"/>
                  </a:cubicBezTo>
                  <a:cubicBezTo>
                    <a:pt x="930006" y="1603169"/>
                    <a:pt x="907051" y="1588214"/>
                    <a:pt x="907051" y="1583833"/>
                  </a:cubicBezTo>
                  <a:cubicBezTo>
                    <a:pt x="907051" y="1579642"/>
                    <a:pt x="893906" y="1556591"/>
                    <a:pt x="877714" y="1532969"/>
                  </a:cubicBezTo>
                  <a:cubicBezTo>
                    <a:pt x="846281" y="1486678"/>
                    <a:pt x="846853" y="1435148"/>
                    <a:pt x="878285" y="1476772"/>
                  </a:cubicBezTo>
                  <a:cubicBezTo>
                    <a:pt x="887334" y="1488678"/>
                    <a:pt x="895049" y="1494298"/>
                    <a:pt x="895145" y="1489059"/>
                  </a:cubicBezTo>
                  <a:cubicBezTo>
                    <a:pt x="895335" y="1483916"/>
                    <a:pt x="908194" y="1494679"/>
                    <a:pt x="923624" y="1512967"/>
                  </a:cubicBezTo>
                  <a:cubicBezTo>
                    <a:pt x="939055" y="1531350"/>
                    <a:pt x="969820" y="1558687"/>
                    <a:pt x="991823" y="1573927"/>
                  </a:cubicBezTo>
                  <a:cubicBezTo>
                    <a:pt x="1016874" y="1591072"/>
                    <a:pt x="1035067" y="1614503"/>
                    <a:pt x="1039639" y="1635744"/>
                  </a:cubicBezTo>
                  <a:cubicBezTo>
                    <a:pt x="1043925" y="1654604"/>
                    <a:pt x="1061356" y="1687179"/>
                    <a:pt x="1078692" y="1708229"/>
                  </a:cubicBezTo>
                  <a:cubicBezTo>
                    <a:pt x="1096884" y="1730232"/>
                    <a:pt x="1107838" y="1755092"/>
                    <a:pt x="1104695" y="1766903"/>
                  </a:cubicBezTo>
                  <a:cubicBezTo>
                    <a:pt x="1096313" y="1799288"/>
                    <a:pt x="1121268" y="1805194"/>
                    <a:pt x="1157463" y="1779476"/>
                  </a:cubicBezTo>
                  <a:cubicBezTo>
                    <a:pt x="1187276" y="1758236"/>
                    <a:pt x="1191182" y="1757759"/>
                    <a:pt x="1197659" y="1774904"/>
                  </a:cubicBezTo>
                  <a:cubicBezTo>
                    <a:pt x="1202993" y="1788525"/>
                    <a:pt x="1208517" y="1790430"/>
                    <a:pt x="1217376" y="1781572"/>
                  </a:cubicBezTo>
                  <a:cubicBezTo>
                    <a:pt x="1231568" y="1767380"/>
                    <a:pt x="1219566" y="1740614"/>
                    <a:pt x="1203564" y="1750520"/>
                  </a:cubicBezTo>
                  <a:cubicBezTo>
                    <a:pt x="1197659" y="1754235"/>
                    <a:pt x="1192896" y="1749282"/>
                    <a:pt x="1192896" y="1739662"/>
                  </a:cubicBezTo>
                  <a:cubicBezTo>
                    <a:pt x="1192896" y="1730232"/>
                    <a:pt x="1182609" y="1716802"/>
                    <a:pt x="1170036" y="1710039"/>
                  </a:cubicBezTo>
                  <a:cubicBezTo>
                    <a:pt x="1157463" y="1703372"/>
                    <a:pt x="1147176" y="1692608"/>
                    <a:pt x="1147176" y="1686131"/>
                  </a:cubicBezTo>
                  <a:cubicBezTo>
                    <a:pt x="1147176" y="1679654"/>
                    <a:pt x="1152320" y="1677559"/>
                    <a:pt x="1158606" y="1681464"/>
                  </a:cubicBezTo>
                  <a:cubicBezTo>
                    <a:pt x="1164988" y="1685465"/>
                    <a:pt x="1172893" y="1681369"/>
                    <a:pt x="1176323" y="1672415"/>
                  </a:cubicBezTo>
                  <a:cubicBezTo>
                    <a:pt x="1179752" y="1663652"/>
                    <a:pt x="1196420" y="1656032"/>
                    <a:pt x="1213470" y="1655556"/>
                  </a:cubicBezTo>
                  <a:cubicBezTo>
                    <a:pt x="1239759" y="1654699"/>
                    <a:pt x="1244712" y="1659652"/>
                    <a:pt x="1246712" y="1689179"/>
                  </a:cubicBezTo>
                  <a:cubicBezTo>
                    <a:pt x="1248808" y="1717278"/>
                    <a:pt x="1246427" y="1721279"/>
                    <a:pt x="1233473" y="1710611"/>
                  </a:cubicBezTo>
                  <a:cubicBezTo>
                    <a:pt x="1222709" y="1701657"/>
                    <a:pt x="1215375" y="1701276"/>
                    <a:pt x="1210422" y="1709468"/>
                  </a:cubicBezTo>
                  <a:cubicBezTo>
                    <a:pt x="1206231" y="1716135"/>
                    <a:pt x="1205850" y="1722231"/>
                    <a:pt x="1209374" y="1722898"/>
                  </a:cubicBezTo>
                  <a:cubicBezTo>
                    <a:pt x="1212803" y="1723660"/>
                    <a:pt x="1219566" y="1725089"/>
                    <a:pt x="1224329" y="1725946"/>
                  </a:cubicBezTo>
                  <a:cubicBezTo>
                    <a:pt x="1243093" y="1729470"/>
                    <a:pt x="1261476" y="1746425"/>
                    <a:pt x="1256047" y="1755378"/>
                  </a:cubicBezTo>
                  <a:cubicBezTo>
                    <a:pt x="1252904" y="1760426"/>
                    <a:pt x="1257952" y="1770999"/>
                    <a:pt x="1267477" y="1778905"/>
                  </a:cubicBezTo>
                  <a:cubicBezTo>
                    <a:pt x="1279859" y="1789192"/>
                    <a:pt x="1281288" y="1797193"/>
                    <a:pt x="1272430" y="1807766"/>
                  </a:cubicBezTo>
                  <a:cubicBezTo>
                    <a:pt x="1264048" y="1817862"/>
                    <a:pt x="1264048" y="1824625"/>
                    <a:pt x="1272334" y="1829768"/>
                  </a:cubicBezTo>
                  <a:cubicBezTo>
                    <a:pt x="1284145" y="1837103"/>
                    <a:pt x="1285860" y="1835388"/>
                    <a:pt x="1288622" y="1813004"/>
                  </a:cubicBezTo>
                  <a:cubicBezTo>
                    <a:pt x="1290432" y="1798812"/>
                    <a:pt x="1295957" y="1798050"/>
                    <a:pt x="1322245" y="1808051"/>
                  </a:cubicBezTo>
                  <a:cubicBezTo>
                    <a:pt x="1333675" y="1812433"/>
                    <a:pt x="1348249" y="1810814"/>
                    <a:pt x="1354535" y="1804432"/>
                  </a:cubicBezTo>
                  <a:cubicBezTo>
                    <a:pt x="1362441" y="1796621"/>
                    <a:pt x="1378824" y="1796717"/>
                    <a:pt x="1405208" y="1804718"/>
                  </a:cubicBezTo>
                  <a:cubicBezTo>
                    <a:pt x="1433498" y="1813481"/>
                    <a:pt x="1452357" y="1813100"/>
                    <a:pt x="1473788" y="1803289"/>
                  </a:cubicBezTo>
                  <a:cubicBezTo>
                    <a:pt x="1503030" y="1789859"/>
                    <a:pt x="1503316" y="1790240"/>
                    <a:pt x="1495791" y="1827006"/>
                  </a:cubicBezTo>
                  <a:cubicBezTo>
                    <a:pt x="1477408" y="1916351"/>
                    <a:pt x="1453024" y="1984931"/>
                    <a:pt x="1436355" y="1994360"/>
                  </a:cubicBezTo>
                  <a:cubicBezTo>
                    <a:pt x="1425020" y="2000647"/>
                    <a:pt x="1407780" y="1998837"/>
                    <a:pt x="1389873" y="1989693"/>
                  </a:cubicBezTo>
                  <a:cubicBezTo>
                    <a:pt x="1368727" y="1978549"/>
                    <a:pt x="1354535" y="1977977"/>
                    <a:pt x="1334342" y="1987217"/>
                  </a:cubicBezTo>
                  <a:cubicBezTo>
                    <a:pt x="1305291" y="2000552"/>
                    <a:pt x="1261762" y="1990646"/>
                    <a:pt x="1155368" y="1946735"/>
                  </a:cubicBezTo>
                  <a:cubicBezTo>
                    <a:pt x="1103456" y="1925399"/>
                    <a:pt x="1099741" y="1925304"/>
                    <a:pt x="1078882" y="1944164"/>
                  </a:cubicBezTo>
                  <a:cubicBezTo>
                    <a:pt x="1066785" y="1955117"/>
                    <a:pt x="1055355" y="1975025"/>
                    <a:pt x="1053355" y="1988360"/>
                  </a:cubicBezTo>
                  <a:cubicBezTo>
                    <a:pt x="1047830" y="2027603"/>
                    <a:pt x="1016112" y="2023507"/>
                    <a:pt x="939626" y="1973786"/>
                  </a:cubicBezTo>
                  <a:cubicBezTo>
                    <a:pt x="900288" y="1948259"/>
                    <a:pt x="859235" y="1927304"/>
                    <a:pt x="848376" y="1927304"/>
                  </a:cubicBezTo>
                  <a:cubicBezTo>
                    <a:pt x="815420" y="1927304"/>
                    <a:pt x="790750" y="1895015"/>
                    <a:pt x="804371" y="1869583"/>
                  </a:cubicBezTo>
                  <a:cubicBezTo>
                    <a:pt x="819516" y="1841198"/>
                    <a:pt x="806943" y="1792526"/>
                    <a:pt x="781035" y="1778524"/>
                  </a:cubicBezTo>
                  <a:cubicBezTo>
                    <a:pt x="767795" y="1771475"/>
                    <a:pt x="737315" y="1771952"/>
                    <a:pt x="695405" y="1779572"/>
                  </a:cubicBezTo>
                  <a:cubicBezTo>
                    <a:pt x="659591" y="1786239"/>
                    <a:pt x="623111" y="1788811"/>
                    <a:pt x="614157" y="1785572"/>
                  </a:cubicBezTo>
                  <a:cubicBezTo>
                    <a:pt x="605394" y="1782143"/>
                    <a:pt x="554816" y="1794716"/>
                    <a:pt x="501857" y="1813290"/>
                  </a:cubicBezTo>
                  <a:cubicBezTo>
                    <a:pt x="400511" y="1849104"/>
                    <a:pt x="364030" y="1854629"/>
                    <a:pt x="352410" y="1835864"/>
                  </a:cubicBezTo>
                  <a:cubicBezTo>
                    <a:pt x="339265" y="1814719"/>
                    <a:pt x="324216" y="1824149"/>
                    <a:pt x="307738" y="1863677"/>
                  </a:cubicBezTo>
                  <a:cubicBezTo>
                    <a:pt x="298498" y="1885966"/>
                    <a:pt x="276020" y="1910826"/>
                    <a:pt x="256207" y="1921113"/>
                  </a:cubicBezTo>
                  <a:cubicBezTo>
                    <a:pt x="223441" y="1937972"/>
                    <a:pt x="211821" y="1967690"/>
                    <a:pt x="220108" y="2012077"/>
                  </a:cubicBezTo>
                  <a:cubicBezTo>
                    <a:pt x="224585" y="2035889"/>
                    <a:pt x="195438" y="2082943"/>
                    <a:pt x="165625" y="2099993"/>
                  </a:cubicBezTo>
                  <a:cubicBezTo>
                    <a:pt x="148004" y="2110089"/>
                    <a:pt x="118952" y="2143427"/>
                    <a:pt x="100855" y="2174288"/>
                  </a:cubicBezTo>
                  <a:cubicBezTo>
                    <a:pt x="82948" y="2205053"/>
                    <a:pt x="60564" y="2236105"/>
                    <a:pt x="51134" y="2243058"/>
                  </a:cubicBezTo>
                  <a:cubicBezTo>
                    <a:pt x="26464" y="2261442"/>
                    <a:pt x="22178" y="2286968"/>
                    <a:pt x="25036" y="2398030"/>
                  </a:cubicBezTo>
                  <a:cubicBezTo>
                    <a:pt x="26750" y="2464419"/>
                    <a:pt x="22083" y="2510330"/>
                    <a:pt x="10939" y="2537190"/>
                  </a:cubicBezTo>
                  <a:cubicBezTo>
                    <a:pt x="-4587" y="2574242"/>
                    <a:pt x="-4206" y="2578814"/>
                    <a:pt x="16082" y="2597198"/>
                  </a:cubicBezTo>
                  <a:cubicBezTo>
                    <a:pt x="28084" y="2608056"/>
                    <a:pt x="37990" y="2622153"/>
                    <a:pt x="37990" y="2628249"/>
                  </a:cubicBezTo>
                  <a:cubicBezTo>
                    <a:pt x="37990" y="2634536"/>
                    <a:pt x="56373" y="2662253"/>
                    <a:pt x="79043" y="2689781"/>
                  </a:cubicBezTo>
                  <a:cubicBezTo>
                    <a:pt x="101712" y="2717403"/>
                    <a:pt x="117428" y="2747026"/>
                    <a:pt x="114190" y="2755598"/>
                  </a:cubicBezTo>
                  <a:cubicBezTo>
                    <a:pt x="105236" y="2778744"/>
                    <a:pt x="156481" y="2841800"/>
                    <a:pt x="215155" y="2879995"/>
                  </a:cubicBezTo>
                  <a:cubicBezTo>
                    <a:pt x="263923" y="2911618"/>
                    <a:pt x="269447" y="2912761"/>
                    <a:pt x="319644" y="2900093"/>
                  </a:cubicBezTo>
                  <a:cubicBezTo>
                    <a:pt x="348886" y="2892759"/>
                    <a:pt x="386224" y="2889710"/>
                    <a:pt x="402512" y="2893235"/>
                  </a:cubicBezTo>
                  <a:cubicBezTo>
                    <a:pt x="419656" y="2896854"/>
                    <a:pt x="459376" y="2889806"/>
                    <a:pt x="495190" y="2876566"/>
                  </a:cubicBezTo>
                  <a:cubicBezTo>
                    <a:pt x="590630" y="2841514"/>
                    <a:pt x="607108" y="2844276"/>
                    <a:pt x="647209" y="2902284"/>
                  </a:cubicBezTo>
                  <a:cubicBezTo>
                    <a:pt x="658544" y="2918667"/>
                    <a:pt x="667973" y="2920286"/>
                    <a:pt x="697692" y="2911713"/>
                  </a:cubicBezTo>
                  <a:cubicBezTo>
                    <a:pt x="746936" y="2897616"/>
                    <a:pt x="757223" y="2913142"/>
                    <a:pt x="750269" y="2990771"/>
                  </a:cubicBezTo>
                  <a:cubicBezTo>
                    <a:pt x="740173" y="3103737"/>
                    <a:pt x="743888" y="3129264"/>
                    <a:pt x="774082" y="3160887"/>
                  </a:cubicBezTo>
                  <a:cubicBezTo>
                    <a:pt x="800561" y="3188795"/>
                    <a:pt x="826184" y="3238325"/>
                    <a:pt x="822754" y="3255375"/>
                  </a:cubicBezTo>
                  <a:cubicBezTo>
                    <a:pt x="821802" y="3259471"/>
                    <a:pt x="829803" y="3272330"/>
                    <a:pt x="840280" y="3283950"/>
                  </a:cubicBezTo>
                  <a:cubicBezTo>
                    <a:pt x="850758" y="3295666"/>
                    <a:pt x="859330" y="3318050"/>
                    <a:pt x="859330" y="3333861"/>
                  </a:cubicBezTo>
                  <a:cubicBezTo>
                    <a:pt x="859330" y="3349482"/>
                    <a:pt x="863045" y="3376628"/>
                    <a:pt x="867332" y="3393869"/>
                  </a:cubicBezTo>
                  <a:cubicBezTo>
                    <a:pt x="872475" y="3413871"/>
                    <a:pt x="868760" y="3439112"/>
                    <a:pt x="856949" y="3463973"/>
                  </a:cubicBezTo>
                  <a:cubicBezTo>
                    <a:pt x="846853" y="3485213"/>
                    <a:pt x="832661" y="3528362"/>
                    <a:pt x="825421" y="3559794"/>
                  </a:cubicBezTo>
                  <a:cubicBezTo>
                    <a:pt x="813706" y="3610467"/>
                    <a:pt x="814849" y="3622754"/>
                    <a:pt x="835423" y="3666950"/>
                  </a:cubicBezTo>
                  <a:cubicBezTo>
                    <a:pt x="862283" y="3724767"/>
                    <a:pt x="871427" y="3756295"/>
                    <a:pt x="879428" y="3819827"/>
                  </a:cubicBezTo>
                  <a:cubicBezTo>
                    <a:pt x="889620" y="3899742"/>
                    <a:pt x="907908" y="3954605"/>
                    <a:pt x="953818" y="4043188"/>
                  </a:cubicBezTo>
                  <a:cubicBezTo>
                    <a:pt x="1004015" y="4140057"/>
                    <a:pt x="1006492" y="4151678"/>
                    <a:pt x="979250" y="4162060"/>
                  </a:cubicBezTo>
                  <a:cubicBezTo>
                    <a:pt x="963058" y="4168251"/>
                    <a:pt x="965915" y="4174823"/>
                    <a:pt x="998014" y="4204256"/>
                  </a:cubicBezTo>
                  <a:cubicBezTo>
                    <a:pt x="1025446" y="4229116"/>
                    <a:pt x="1042877" y="4236927"/>
                    <a:pt x="1060118" y="4231688"/>
                  </a:cubicBezTo>
                  <a:cubicBezTo>
                    <a:pt x="1073358" y="4227687"/>
                    <a:pt x="1118029" y="4220258"/>
                    <a:pt x="1159273" y="4215210"/>
                  </a:cubicBezTo>
                  <a:cubicBezTo>
                    <a:pt x="1249760" y="4204161"/>
                    <a:pt x="1269192" y="4194540"/>
                    <a:pt x="1319579" y="4135866"/>
                  </a:cubicBezTo>
                  <a:cubicBezTo>
                    <a:pt x="1385015" y="4060047"/>
                    <a:pt x="1413019" y="4006326"/>
                    <a:pt x="1414448" y="3954225"/>
                  </a:cubicBezTo>
                  <a:cubicBezTo>
                    <a:pt x="1415209" y="3927554"/>
                    <a:pt x="1419305" y="3905647"/>
                    <a:pt x="1423496" y="3905647"/>
                  </a:cubicBezTo>
                  <a:cubicBezTo>
                    <a:pt x="1427782" y="3905552"/>
                    <a:pt x="1447404" y="3891931"/>
                    <a:pt x="1467121" y="3875358"/>
                  </a:cubicBezTo>
                  <a:cubicBezTo>
                    <a:pt x="1499982" y="3847735"/>
                    <a:pt x="1502459" y="3841163"/>
                    <a:pt x="1495220" y="3798205"/>
                  </a:cubicBezTo>
                  <a:cubicBezTo>
                    <a:pt x="1491029" y="3772297"/>
                    <a:pt x="1483218" y="3742960"/>
                    <a:pt x="1477884" y="3732768"/>
                  </a:cubicBezTo>
                  <a:cubicBezTo>
                    <a:pt x="1466264" y="3710670"/>
                    <a:pt x="1494267" y="3677523"/>
                    <a:pt x="1559037" y="3636566"/>
                  </a:cubicBezTo>
                  <a:cubicBezTo>
                    <a:pt x="1597804" y="3612277"/>
                    <a:pt x="1628093" y="3576463"/>
                    <a:pt x="1634189" y="3548174"/>
                  </a:cubicBezTo>
                  <a:cubicBezTo>
                    <a:pt x="1635047" y="3543506"/>
                    <a:pt x="1637047" y="3535791"/>
                    <a:pt x="1638380" y="3531029"/>
                  </a:cubicBezTo>
                  <a:cubicBezTo>
                    <a:pt x="1646477" y="3502168"/>
                    <a:pt x="1634284" y="3394059"/>
                    <a:pt x="1620664" y="3374723"/>
                  </a:cubicBezTo>
                  <a:cubicBezTo>
                    <a:pt x="1611710" y="3362055"/>
                    <a:pt x="1604566" y="3336909"/>
                    <a:pt x="1604566" y="3319097"/>
                  </a:cubicBezTo>
                  <a:cubicBezTo>
                    <a:pt x="1604566" y="3301191"/>
                    <a:pt x="1599995" y="3277854"/>
                    <a:pt x="1594375" y="3267281"/>
                  </a:cubicBezTo>
                  <a:cubicBezTo>
                    <a:pt x="1574086" y="3228800"/>
                    <a:pt x="1662288" y="3080782"/>
                    <a:pt x="1738964" y="3024394"/>
                  </a:cubicBezTo>
                  <a:cubicBezTo>
                    <a:pt x="1762777" y="3006868"/>
                    <a:pt x="1798019" y="2970292"/>
                    <a:pt x="1817355" y="2943050"/>
                  </a:cubicBezTo>
                  <a:cubicBezTo>
                    <a:pt x="1862123" y="2879995"/>
                    <a:pt x="1923559" y="2753503"/>
                    <a:pt x="1927369" y="2716355"/>
                  </a:cubicBezTo>
                  <a:cubicBezTo>
                    <a:pt x="1929083" y="2700544"/>
                    <a:pt x="1939656" y="2683970"/>
                    <a:pt x="1951086" y="2679303"/>
                  </a:cubicBezTo>
                  <a:cubicBezTo>
                    <a:pt x="1979089" y="2667873"/>
                    <a:pt x="1962516" y="2644061"/>
                    <a:pt x="1931941" y="2651490"/>
                  </a:cubicBezTo>
                  <a:cubicBezTo>
                    <a:pt x="1781636" y="2688352"/>
                    <a:pt x="1759538" y="2690733"/>
                    <a:pt x="1733535" y="2673684"/>
                  </a:cubicBezTo>
                  <a:cubicBezTo>
                    <a:pt x="1719248" y="2664349"/>
                    <a:pt x="1710104" y="2652633"/>
                    <a:pt x="1713056" y="2647775"/>
                  </a:cubicBezTo>
                  <a:cubicBezTo>
                    <a:pt x="1716104" y="2642918"/>
                    <a:pt x="1711056" y="2632726"/>
                    <a:pt x="1702102" y="2625201"/>
                  </a:cubicBezTo>
                  <a:cubicBezTo>
                    <a:pt x="1693054" y="2617676"/>
                    <a:pt x="1672194" y="2588720"/>
                    <a:pt x="1656002" y="2560908"/>
                  </a:cubicBezTo>
                  <a:cubicBezTo>
                    <a:pt x="1639714" y="2533285"/>
                    <a:pt x="1621902" y="2510520"/>
                    <a:pt x="1616568" y="2510520"/>
                  </a:cubicBezTo>
                  <a:cubicBezTo>
                    <a:pt x="1611139" y="2510520"/>
                    <a:pt x="1601328" y="2494994"/>
                    <a:pt x="1594661" y="2476135"/>
                  </a:cubicBezTo>
                  <a:cubicBezTo>
                    <a:pt x="1588088" y="2457085"/>
                    <a:pt x="1574658" y="2438606"/>
                    <a:pt x="1564943" y="2434796"/>
                  </a:cubicBezTo>
                  <a:cubicBezTo>
                    <a:pt x="1552465" y="2430034"/>
                    <a:pt x="1547321" y="2412317"/>
                    <a:pt x="1547321" y="2374503"/>
                  </a:cubicBezTo>
                  <a:cubicBezTo>
                    <a:pt x="1547321" y="2345261"/>
                    <a:pt x="1540368" y="2311067"/>
                    <a:pt x="1531891" y="2298589"/>
                  </a:cubicBezTo>
                  <a:cubicBezTo>
                    <a:pt x="1523318" y="2286302"/>
                    <a:pt x="1513317" y="2263156"/>
                    <a:pt x="1509412" y="2247535"/>
                  </a:cubicBezTo>
                  <a:cubicBezTo>
                    <a:pt x="1505507" y="2231723"/>
                    <a:pt x="1484170" y="2191528"/>
                    <a:pt x="1461977" y="2157905"/>
                  </a:cubicBezTo>
                  <a:cubicBezTo>
                    <a:pt x="1439784" y="2124377"/>
                    <a:pt x="1421782" y="2088372"/>
                    <a:pt x="1422258" y="2077799"/>
                  </a:cubicBezTo>
                  <a:cubicBezTo>
                    <a:pt x="1422734" y="2065703"/>
                    <a:pt x="1427211" y="2069132"/>
                    <a:pt x="1434545" y="2087420"/>
                  </a:cubicBezTo>
                  <a:cubicBezTo>
                    <a:pt x="1444927" y="2113233"/>
                    <a:pt x="1447309" y="2114185"/>
                    <a:pt x="1460072" y="2096754"/>
                  </a:cubicBezTo>
                  <a:cubicBezTo>
                    <a:pt x="1473122" y="2079228"/>
                    <a:pt x="1475598" y="2079800"/>
                    <a:pt x="1490648" y="2102564"/>
                  </a:cubicBezTo>
                  <a:cubicBezTo>
                    <a:pt x="1515793" y="2140950"/>
                    <a:pt x="1535892" y="2190671"/>
                    <a:pt x="1535892" y="2214959"/>
                  </a:cubicBezTo>
                  <a:cubicBezTo>
                    <a:pt x="1535892" y="2226961"/>
                    <a:pt x="1544845" y="2240105"/>
                    <a:pt x="1555894" y="2244201"/>
                  </a:cubicBezTo>
                  <a:cubicBezTo>
                    <a:pt x="1583707" y="2254488"/>
                    <a:pt x="1592660" y="2270490"/>
                    <a:pt x="1592851" y="2310781"/>
                  </a:cubicBezTo>
                  <a:cubicBezTo>
                    <a:pt x="1593136" y="2346976"/>
                    <a:pt x="1611520" y="2380980"/>
                    <a:pt x="1659621" y="2433082"/>
                  </a:cubicBezTo>
                  <a:cubicBezTo>
                    <a:pt x="1679623" y="2454799"/>
                    <a:pt x="1689148" y="2479278"/>
                    <a:pt x="1690863" y="2513187"/>
                  </a:cubicBezTo>
                  <a:cubicBezTo>
                    <a:pt x="1695625" y="2608056"/>
                    <a:pt x="1722677" y="2641108"/>
                    <a:pt x="1773350" y="2614343"/>
                  </a:cubicBezTo>
                  <a:cubicBezTo>
                    <a:pt x="1784208" y="2608628"/>
                    <a:pt x="1831738" y="2585196"/>
                    <a:pt x="1878982" y="2562336"/>
                  </a:cubicBezTo>
                  <a:cubicBezTo>
                    <a:pt x="1926035" y="2539476"/>
                    <a:pt x="1981090" y="2511568"/>
                    <a:pt x="2001188" y="2500233"/>
                  </a:cubicBezTo>
                  <a:cubicBezTo>
                    <a:pt x="2047765" y="2474039"/>
                    <a:pt x="2125584" y="2405745"/>
                    <a:pt x="2122060" y="2394220"/>
                  </a:cubicBezTo>
                  <a:cubicBezTo>
                    <a:pt x="2120441" y="2389458"/>
                    <a:pt x="2129584" y="2379837"/>
                    <a:pt x="2142253" y="2373075"/>
                  </a:cubicBezTo>
                  <a:cubicBezTo>
                    <a:pt x="2155017" y="2366217"/>
                    <a:pt x="2162160" y="2355453"/>
                    <a:pt x="2158350" y="2349167"/>
                  </a:cubicBezTo>
                  <a:cubicBezTo>
                    <a:pt x="2154350" y="2342785"/>
                    <a:pt x="2159588" y="2328117"/>
                    <a:pt x="2169970" y="2316686"/>
                  </a:cubicBezTo>
                  <a:cubicBezTo>
                    <a:pt x="2187687" y="2297160"/>
                    <a:pt x="2186925" y="2294398"/>
                    <a:pt x="2158064" y="2271633"/>
                  </a:cubicBezTo>
                  <a:cubicBezTo>
                    <a:pt x="2141301" y="2258393"/>
                    <a:pt x="2122631" y="2247535"/>
                    <a:pt x="2116917" y="2247535"/>
                  </a:cubicBezTo>
                  <a:cubicBezTo>
                    <a:pt x="2111201" y="2247535"/>
                    <a:pt x="2098724" y="2229247"/>
                    <a:pt x="2089484" y="2206768"/>
                  </a:cubicBezTo>
                  <a:lnTo>
                    <a:pt x="2072434" y="2166001"/>
                  </a:lnTo>
                  <a:lnTo>
                    <a:pt x="2039764" y="2201053"/>
                  </a:lnTo>
                  <a:cubicBezTo>
                    <a:pt x="2021667" y="2220293"/>
                    <a:pt x="2001759" y="2236105"/>
                    <a:pt x="1995377" y="2236105"/>
                  </a:cubicBezTo>
                  <a:cubicBezTo>
                    <a:pt x="1988995" y="2236105"/>
                    <a:pt x="1975565" y="2239153"/>
                    <a:pt x="1965659" y="2243058"/>
                  </a:cubicBezTo>
                  <a:cubicBezTo>
                    <a:pt x="1954134" y="2247440"/>
                    <a:pt x="1947562" y="2243725"/>
                    <a:pt x="1947562" y="2232962"/>
                  </a:cubicBezTo>
                  <a:cubicBezTo>
                    <a:pt x="1947562" y="2223627"/>
                    <a:pt x="1939751" y="2209530"/>
                    <a:pt x="1930417" y="2201815"/>
                  </a:cubicBezTo>
                  <a:cubicBezTo>
                    <a:pt x="1920892" y="2193909"/>
                    <a:pt x="1913177" y="2179145"/>
                    <a:pt x="1913081" y="2168954"/>
                  </a:cubicBezTo>
                  <a:cubicBezTo>
                    <a:pt x="1912891" y="2158667"/>
                    <a:pt x="1897365" y="2127520"/>
                    <a:pt x="1878506" y="2099612"/>
                  </a:cubicBezTo>
                  <a:cubicBezTo>
                    <a:pt x="1855264" y="2065512"/>
                    <a:pt x="1848311" y="2046462"/>
                    <a:pt x="1857074" y="2041033"/>
                  </a:cubicBezTo>
                  <a:cubicBezTo>
                    <a:pt x="1877363" y="2028555"/>
                    <a:pt x="1911748" y="2041985"/>
                    <a:pt x="1919177" y="2065322"/>
                  </a:cubicBezTo>
                  <a:cubicBezTo>
                    <a:pt x="1922892" y="2076942"/>
                    <a:pt x="1946323" y="2102660"/>
                    <a:pt x="1971374" y="2122376"/>
                  </a:cubicBezTo>
                  <a:cubicBezTo>
                    <a:pt x="2009665" y="2152856"/>
                    <a:pt x="2023000" y="2157333"/>
                    <a:pt x="2056432" y="2151047"/>
                  </a:cubicBezTo>
                  <a:cubicBezTo>
                    <a:pt x="2088056" y="2145046"/>
                    <a:pt x="2096247" y="2147237"/>
                    <a:pt x="2096247" y="2161524"/>
                  </a:cubicBezTo>
                  <a:cubicBezTo>
                    <a:pt x="2096247" y="2189147"/>
                    <a:pt x="2149777" y="2204482"/>
                    <a:pt x="2255124" y="2207244"/>
                  </a:cubicBezTo>
                  <a:cubicBezTo>
                    <a:pt x="2343897" y="2209625"/>
                    <a:pt x="2352946" y="2212102"/>
                    <a:pt x="2372663" y="2239248"/>
                  </a:cubicBezTo>
                  <a:cubicBezTo>
                    <a:pt x="2384474" y="2255441"/>
                    <a:pt x="2410286" y="2272205"/>
                    <a:pt x="2430003" y="2276586"/>
                  </a:cubicBezTo>
                  <a:cubicBezTo>
                    <a:pt x="2460674" y="2283349"/>
                    <a:pt x="2463055" y="2286016"/>
                    <a:pt x="2446005" y="2295636"/>
                  </a:cubicBezTo>
                  <a:cubicBezTo>
                    <a:pt x="2427145" y="2306209"/>
                    <a:pt x="2427145" y="2307923"/>
                    <a:pt x="2445910" y="2328593"/>
                  </a:cubicBezTo>
                  <a:cubicBezTo>
                    <a:pt x="2472104" y="2357644"/>
                    <a:pt x="2494869" y="2356120"/>
                    <a:pt x="2507632" y="2324687"/>
                  </a:cubicBezTo>
                  <a:cubicBezTo>
                    <a:pt x="2515728" y="2304590"/>
                    <a:pt x="2518014" y="2312781"/>
                    <a:pt x="2517824" y="2361835"/>
                  </a:cubicBezTo>
                  <a:cubicBezTo>
                    <a:pt x="2517538" y="2396411"/>
                    <a:pt x="2519633" y="2432415"/>
                    <a:pt x="2522301" y="2441940"/>
                  </a:cubicBezTo>
                  <a:cubicBezTo>
                    <a:pt x="2525063" y="2451275"/>
                    <a:pt x="2533730" y="2483564"/>
                    <a:pt x="2541827" y="2513568"/>
                  </a:cubicBezTo>
                  <a:cubicBezTo>
                    <a:pt x="2549827" y="2543572"/>
                    <a:pt x="2560877" y="2570909"/>
                    <a:pt x="2566401" y="2574338"/>
                  </a:cubicBezTo>
                  <a:cubicBezTo>
                    <a:pt x="2571925" y="2577671"/>
                    <a:pt x="2576403" y="2589197"/>
                    <a:pt x="2576403" y="2599769"/>
                  </a:cubicBezTo>
                  <a:cubicBezTo>
                    <a:pt x="2576403" y="2610437"/>
                    <a:pt x="2595453" y="2657015"/>
                    <a:pt x="2618884" y="2703211"/>
                  </a:cubicBezTo>
                  <a:lnTo>
                    <a:pt x="2661461" y="2787126"/>
                  </a:lnTo>
                  <a:lnTo>
                    <a:pt x="2687083" y="2757408"/>
                  </a:lnTo>
                  <a:cubicBezTo>
                    <a:pt x="2719182" y="2719975"/>
                    <a:pt x="2736327" y="2659015"/>
                    <a:pt x="2736422" y="2581958"/>
                  </a:cubicBezTo>
                  <a:cubicBezTo>
                    <a:pt x="2736422" y="2547477"/>
                    <a:pt x="2741661" y="2521950"/>
                    <a:pt x="2748519" y="2521950"/>
                  </a:cubicBezTo>
                  <a:cubicBezTo>
                    <a:pt x="2765950" y="2521950"/>
                    <a:pt x="2930827" y="2358977"/>
                    <a:pt x="2930827" y="2341833"/>
                  </a:cubicBezTo>
                  <a:cubicBezTo>
                    <a:pt x="2930923" y="2333355"/>
                    <a:pt x="2945782" y="2327545"/>
                    <a:pt x="2967213" y="2327545"/>
                  </a:cubicBezTo>
                  <a:cubicBezTo>
                    <a:pt x="2987120" y="2327545"/>
                    <a:pt x="3012457" y="2319353"/>
                    <a:pt x="3023601" y="2309352"/>
                  </a:cubicBezTo>
                  <a:cubicBezTo>
                    <a:pt x="3042175" y="2292493"/>
                    <a:pt x="3044937" y="2293922"/>
                    <a:pt x="3063034" y="2329355"/>
                  </a:cubicBezTo>
                  <a:cubicBezTo>
                    <a:pt x="3073798" y="2350405"/>
                    <a:pt x="3092372" y="2377075"/>
                    <a:pt x="3104659" y="2388695"/>
                  </a:cubicBezTo>
                  <a:cubicBezTo>
                    <a:pt x="3121709" y="2404983"/>
                    <a:pt x="3126090" y="2422509"/>
                    <a:pt x="3123614" y="2463086"/>
                  </a:cubicBezTo>
                  <a:cubicBezTo>
                    <a:pt x="3120661" y="2510044"/>
                    <a:pt x="3123137" y="2516711"/>
                    <a:pt x="3144854" y="2519759"/>
                  </a:cubicBezTo>
                  <a:cubicBezTo>
                    <a:pt x="3158475" y="2521760"/>
                    <a:pt x="3179620" y="2513283"/>
                    <a:pt x="3192003" y="2500900"/>
                  </a:cubicBezTo>
                  <a:cubicBezTo>
                    <a:pt x="3214291" y="2478707"/>
                    <a:pt x="3214482" y="2478992"/>
                    <a:pt x="3222102" y="2540143"/>
                  </a:cubicBezTo>
                  <a:cubicBezTo>
                    <a:pt x="3226293" y="2573957"/>
                    <a:pt x="3234770" y="2604722"/>
                    <a:pt x="3240771" y="2608533"/>
                  </a:cubicBezTo>
                  <a:cubicBezTo>
                    <a:pt x="3247153" y="2612438"/>
                    <a:pt x="3249534" y="2649204"/>
                    <a:pt x="3246391" y="2693686"/>
                  </a:cubicBezTo>
                  <a:cubicBezTo>
                    <a:pt x="3241819" y="2759313"/>
                    <a:pt x="3244581" y="2776744"/>
                    <a:pt x="3263250" y="2800366"/>
                  </a:cubicBezTo>
                  <a:cubicBezTo>
                    <a:pt x="3275347" y="2815796"/>
                    <a:pt x="3285444" y="2836275"/>
                    <a:pt x="3285444" y="2845800"/>
                  </a:cubicBezTo>
                  <a:cubicBezTo>
                    <a:pt x="3285444" y="2908475"/>
                    <a:pt x="3372692" y="3022775"/>
                    <a:pt x="3399457" y="2995343"/>
                  </a:cubicBezTo>
                  <a:cubicBezTo>
                    <a:pt x="3417936" y="2976388"/>
                    <a:pt x="3383742" y="2864088"/>
                    <a:pt x="3351070" y="2835799"/>
                  </a:cubicBezTo>
                  <a:cubicBezTo>
                    <a:pt x="3334211" y="2821416"/>
                    <a:pt x="3317161" y="2796366"/>
                    <a:pt x="3313066" y="2779983"/>
                  </a:cubicBezTo>
                  <a:cubicBezTo>
                    <a:pt x="3309065" y="2763695"/>
                    <a:pt x="3298302" y="2746169"/>
                    <a:pt x="3289349" y="2741120"/>
                  </a:cubicBezTo>
                  <a:cubicBezTo>
                    <a:pt x="3275442" y="2733405"/>
                    <a:pt x="3275156" y="2723690"/>
                    <a:pt x="3287253" y="2678160"/>
                  </a:cubicBezTo>
                  <a:cubicBezTo>
                    <a:pt x="3297350" y="2640727"/>
                    <a:pt x="3306493" y="2626154"/>
                    <a:pt x="3317352" y="2630250"/>
                  </a:cubicBezTo>
                  <a:cubicBezTo>
                    <a:pt x="3325925" y="2633583"/>
                    <a:pt x="3342784" y="2636250"/>
                    <a:pt x="3354976" y="2636250"/>
                  </a:cubicBezTo>
                  <a:cubicBezTo>
                    <a:pt x="3369073" y="2636250"/>
                    <a:pt x="3376883" y="2644156"/>
                    <a:pt x="3376883" y="2658729"/>
                  </a:cubicBezTo>
                  <a:cubicBezTo>
                    <a:pt x="3376883" y="2671017"/>
                    <a:pt x="3387170" y="2686733"/>
                    <a:pt x="3399744" y="2693495"/>
                  </a:cubicBezTo>
                  <a:cubicBezTo>
                    <a:pt x="3412888" y="2700449"/>
                    <a:pt x="3422603" y="2717403"/>
                    <a:pt x="3422603" y="2733215"/>
                  </a:cubicBezTo>
                  <a:cubicBezTo>
                    <a:pt x="3422603" y="2748359"/>
                    <a:pt x="3426413" y="2763028"/>
                    <a:pt x="3431176" y="2765885"/>
                  </a:cubicBezTo>
                  <a:cubicBezTo>
                    <a:pt x="3435938" y="2768743"/>
                    <a:pt x="3467466" y="2746073"/>
                    <a:pt x="3501184" y="2715784"/>
                  </a:cubicBezTo>
                  <a:lnTo>
                    <a:pt x="3562716" y="2660444"/>
                  </a:lnTo>
                  <a:lnTo>
                    <a:pt x="3557573" y="2597484"/>
                  </a:lnTo>
                  <a:cubicBezTo>
                    <a:pt x="3553763" y="2551954"/>
                    <a:pt x="3542999" y="2521569"/>
                    <a:pt x="3518901" y="2487660"/>
                  </a:cubicBezTo>
                  <a:cubicBezTo>
                    <a:pt x="3500518" y="2461752"/>
                    <a:pt x="3478515" y="2430796"/>
                    <a:pt x="3469943" y="2418699"/>
                  </a:cubicBezTo>
                  <a:cubicBezTo>
                    <a:pt x="3456227" y="2399268"/>
                    <a:pt x="3458513" y="2392886"/>
                    <a:pt x="3490421" y="2360787"/>
                  </a:cubicBezTo>
                  <a:cubicBezTo>
                    <a:pt x="3525092" y="2326211"/>
                    <a:pt x="3527283" y="2325640"/>
                    <a:pt x="3548619" y="2344976"/>
                  </a:cubicBezTo>
                  <a:cubicBezTo>
                    <a:pt x="3568908" y="2363264"/>
                    <a:pt x="3571384" y="2363359"/>
                    <a:pt x="3577956" y="2346309"/>
                  </a:cubicBezTo>
                  <a:cubicBezTo>
                    <a:pt x="3581957" y="2336022"/>
                    <a:pt x="3593768" y="2327545"/>
                    <a:pt x="3604436" y="2327545"/>
                  </a:cubicBezTo>
                  <a:cubicBezTo>
                    <a:pt x="3615104" y="2327545"/>
                    <a:pt x="3629010" y="2322401"/>
                    <a:pt x="3635297" y="2316115"/>
                  </a:cubicBezTo>
                  <a:cubicBezTo>
                    <a:pt x="3641583" y="2309828"/>
                    <a:pt x="3669206" y="2301446"/>
                    <a:pt x="3696733" y="2297732"/>
                  </a:cubicBezTo>
                  <a:cubicBezTo>
                    <a:pt x="3737786" y="2291921"/>
                    <a:pt x="3756264" y="2280301"/>
                    <a:pt x="3801413" y="2231914"/>
                  </a:cubicBezTo>
                  <a:cubicBezTo>
                    <a:pt x="3831511" y="2199624"/>
                    <a:pt x="3856467" y="2166477"/>
                    <a:pt x="3856657" y="2158095"/>
                  </a:cubicBezTo>
                  <a:cubicBezTo>
                    <a:pt x="3856944" y="2149904"/>
                    <a:pt x="3870564" y="2125520"/>
                    <a:pt x="3886947" y="2103898"/>
                  </a:cubicBezTo>
                  <a:cubicBezTo>
                    <a:pt x="3916189" y="2065607"/>
                    <a:pt x="3917427" y="2030270"/>
                    <a:pt x="3889614" y="2030270"/>
                  </a:cubicBezTo>
                  <a:cubicBezTo>
                    <a:pt x="3881804" y="2030270"/>
                    <a:pt x="3885614" y="2022935"/>
                    <a:pt x="3897806" y="2013887"/>
                  </a:cubicBezTo>
                  <a:cubicBezTo>
                    <a:pt x="3919428" y="1997885"/>
                    <a:pt x="3919237" y="1997218"/>
                    <a:pt x="3892281" y="1987121"/>
                  </a:cubicBezTo>
                  <a:cubicBezTo>
                    <a:pt x="3864563" y="1976834"/>
                    <a:pt x="3864563" y="1976739"/>
                    <a:pt x="3889710" y="1970262"/>
                  </a:cubicBezTo>
                  <a:cubicBezTo>
                    <a:pt x="3914665" y="1963690"/>
                    <a:pt x="3914665" y="1963309"/>
                    <a:pt x="3879708" y="1911588"/>
                  </a:cubicBezTo>
                  <a:cubicBezTo>
                    <a:pt x="3838084" y="1849961"/>
                    <a:pt x="3845513" y="1821482"/>
                    <a:pt x="3909998" y="1794431"/>
                  </a:cubicBezTo>
                  <a:cubicBezTo>
                    <a:pt x="3962480" y="1772523"/>
                    <a:pt x="3948479" y="1751092"/>
                    <a:pt x="3886947" y="1759474"/>
                  </a:cubicBezTo>
                  <a:cubicBezTo>
                    <a:pt x="3840656" y="1765665"/>
                    <a:pt x="3799984" y="1749568"/>
                    <a:pt x="3799984" y="1725089"/>
                  </a:cubicBezTo>
                  <a:cubicBezTo>
                    <a:pt x="3799984" y="1710420"/>
                    <a:pt x="3897806" y="1640316"/>
                    <a:pt x="3906378" y="1648889"/>
                  </a:cubicBezTo>
                  <a:cubicBezTo>
                    <a:pt x="3910093" y="1652508"/>
                    <a:pt x="3904854" y="1668129"/>
                    <a:pt x="3894853" y="1683464"/>
                  </a:cubicBezTo>
                  <a:cubicBezTo>
                    <a:pt x="3881804" y="1703086"/>
                    <a:pt x="3880089" y="1714802"/>
                    <a:pt x="3888852" y="1723469"/>
                  </a:cubicBezTo>
                  <a:cubicBezTo>
                    <a:pt x="3897425" y="1732042"/>
                    <a:pt x="3905425" y="1728613"/>
                    <a:pt x="3915998" y="1711468"/>
                  </a:cubicBezTo>
                  <a:cubicBezTo>
                    <a:pt x="3940383" y="1672415"/>
                    <a:pt x="4015154" y="1682607"/>
                    <a:pt x="3994008" y="1721945"/>
                  </a:cubicBezTo>
                  <a:cubicBezTo>
                    <a:pt x="3985245" y="1738519"/>
                    <a:pt x="3988293" y="1746901"/>
                    <a:pt x="4008581" y="1761093"/>
                  </a:cubicBezTo>
                  <a:cubicBezTo>
                    <a:pt x="4028012" y="1774714"/>
                    <a:pt x="4034394" y="1790335"/>
                    <a:pt x="4034394" y="1824625"/>
                  </a:cubicBezTo>
                  <a:cubicBezTo>
                    <a:pt x="4034394" y="1875488"/>
                    <a:pt x="4033823" y="1875107"/>
                    <a:pt x="4076780" y="1864249"/>
                  </a:cubicBezTo>
                  <a:cubicBezTo>
                    <a:pt x="4131549" y="1850533"/>
                    <a:pt x="4136026" y="1833197"/>
                    <a:pt x="4104689" y="1755569"/>
                  </a:cubicBezTo>
                  <a:cubicBezTo>
                    <a:pt x="4078018" y="1689846"/>
                    <a:pt x="4077447" y="1684036"/>
                    <a:pt x="4095354" y="1665367"/>
                  </a:cubicBezTo>
                  <a:cubicBezTo>
                    <a:pt x="4105832" y="1654508"/>
                    <a:pt x="4133359" y="1623171"/>
                    <a:pt x="4156695" y="1595930"/>
                  </a:cubicBezTo>
                  <a:cubicBezTo>
                    <a:pt x="4191938" y="1554782"/>
                    <a:pt x="4202034" y="1548686"/>
                    <a:pt x="4216036" y="1560401"/>
                  </a:cubicBezTo>
                  <a:cubicBezTo>
                    <a:pt x="4239372" y="1579832"/>
                    <a:pt x="4266423" y="1563449"/>
                    <a:pt x="4321192" y="1496679"/>
                  </a:cubicBezTo>
                  <a:cubicBezTo>
                    <a:pt x="4390153" y="1412764"/>
                    <a:pt x="4426919" y="1349518"/>
                    <a:pt x="4434635" y="1301893"/>
                  </a:cubicBezTo>
                  <a:cubicBezTo>
                    <a:pt x="4438445" y="1277985"/>
                    <a:pt x="4444350" y="1245600"/>
                    <a:pt x="4447494" y="1229884"/>
                  </a:cubicBezTo>
                  <a:cubicBezTo>
                    <a:pt x="4459209" y="1174258"/>
                    <a:pt x="4477497" y="1239314"/>
                    <a:pt x="4478926" y="1341803"/>
                  </a:cubicBezTo>
                  <a:cubicBezTo>
                    <a:pt x="4480069" y="1426385"/>
                    <a:pt x="4482926" y="1439529"/>
                    <a:pt x="4501024" y="1442196"/>
                  </a:cubicBezTo>
                  <a:cubicBezTo>
                    <a:pt x="4525980" y="1445911"/>
                    <a:pt x="4539886" y="1416383"/>
                    <a:pt x="4521789" y="1398286"/>
                  </a:cubicBezTo>
                  <a:cubicBezTo>
                    <a:pt x="4514740" y="1391142"/>
                    <a:pt x="4508929" y="1370187"/>
                    <a:pt x="4508929" y="1351899"/>
                  </a:cubicBezTo>
                  <a:cubicBezTo>
                    <a:pt x="4508929" y="1324372"/>
                    <a:pt x="4511787" y="1320848"/>
                    <a:pt x="4525027" y="1331897"/>
                  </a:cubicBezTo>
                  <a:cubicBezTo>
                    <a:pt x="4544839" y="1348375"/>
                    <a:pt x="4562079" y="1327610"/>
                    <a:pt x="4546077" y="1306560"/>
                  </a:cubicBezTo>
                  <a:cubicBezTo>
                    <a:pt x="4530075" y="1285415"/>
                    <a:pt x="4508263" y="1171972"/>
                    <a:pt x="4511692" y="1126919"/>
                  </a:cubicBezTo>
                  <a:cubicBezTo>
                    <a:pt x="4513787" y="1097582"/>
                    <a:pt x="4509978" y="1086914"/>
                    <a:pt x="4497500" y="1086914"/>
                  </a:cubicBezTo>
                  <a:cubicBezTo>
                    <a:pt x="4487975" y="1086914"/>
                    <a:pt x="4481498" y="1092914"/>
                    <a:pt x="4482831" y="1100344"/>
                  </a:cubicBezTo>
                  <a:cubicBezTo>
                    <a:pt x="4484355" y="1107773"/>
                    <a:pt x="4477878" y="1128347"/>
                    <a:pt x="4468639" y="1146064"/>
                  </a:cubicBezTo>
                  <a:cubicBezTo>
                    <a:pt x="4459019" y="1164542"/>
                    <a:pt x="4451875" y="1170543"/>
                    <a:pt x="4451779" y="1160066"/>
                  </a:cubicBezTo>
                  <a:cubicBezTo>
                    <a:pt x="4451589" y="1133681"/>
                    <a:pt x="4410537" y="1099772"/>
                    <a:pt x="4392439" y="1111202"/>
                  </a:cubicBezTo>
                  <a:cubicBezTo>
                    <a:pt x="4367674" y="1126633"/>
                    <a:pt x="4322906" y="1129681"/>
                    <a:pt x="4331765" y="1115203"/>
                  </a:cubicBezTo>
                  <a:cubicBezTo>
                    <a:pt x="4336336" y="1107773"/>
                    <a:pt x="4329574" y="1099772"/>
                    <a:pt x="4315858" y="1096248"/>
                  </a:cubicBezTo>
                  <a:cubicBezTo>
                    <a:pt x="4283378" y="1087771"/>
                    <a:pt x="4297380" y="1069769"/>
                    <a:pt x="4409870" y="974233"/>
                  </a:cubicBezTo>
                  <a:cubicBezTo>
                    <a:pt x="4495499" y="901652"/>
                    <a:pt x="4544839" y="880793"/>
                    <a:pt x="4570461" y="906415"/>
                  </a:cubicBezTo>
                  <a:cubicBezTo>
                    <a:pt x="4581605" y="917654"/>
                    <a:pt x="4659996" y="910225"/>
                    <a:pt x="4676760" y="896414"/>
                  </a:cubicBezTo>
                  <a:cubicBezTo>
                    <a:pt x="4685809" y="888984"/>
                    <a:pt x="4699335" y="890127"/>
                    <a:pt x="4716765" y="899557"/>
                  </a:cubicBezTo>
                  <a:cubicBezTo>
                    <a:pt x="4762962" y="924703"/>
                    <a:pt x="4869832" y="917654"/>
                    <a:pt x="4828494" y="892127"/>
                  </a:cubicBezTo>
                  <a:cubicBezTo>
                    <a:pt x="4806872" y="878792"/>
                    <a:pt x="4909170" y="801354"/>
                    <a:pt x="4952985" y="797830"/>
                  </a:cubicBezTo>
                  <a:cubicBezTo>
                    <a:pt x="4987085" y="795068"/>
                    <a:pt x="4990514" y="796973"/>
                    <a:pt x="4978036" y="812022"/>
                  </a:cubicBezTo>
                  <a:cubicBezTo>
                    <a:pt x="4970226" y="821452"/>
                    <a:pt x="4966892" y="837740"/>
                    <a:pt x="4970892" y="847931"/>
                  </a:cubicBezTo>
                  <a:cubicBezTo>
                    <a:pt x="4976607" y="862981"/>
                    <a:pt x="4981179" y="863743"/>
                    <a:pt x="4994990" y="852313"/>
                  </a:cubicBezTo>
                  <a:cubicBezTo>
                    <a:pt x="5004420" y="844598"/>
                    <a:pt x="5012040" y="842978"/>
                    <a:pt x="5012040" y="848693"/>
                  </a:cubicBezTo>
                  <a:cubicBezTo>
                    <a:pt x="5012040" y="863552"/>
                    <a:pt x="4916600" y="955373"/>
                    <a:pt x="4900979" y="955373"/>
                  </a:cubicBezTo>
                  <a:cubicBezTo>
                    <a:pt x="4893930" y="955373"/>
                    <a:pt x="4876690" y="973756"/>
                    <a:pt x="4862783" y="996331"/>
                  </a:cubicBezTo>
                  <a:cubicBezTo>
                    <a:pt x="4841448" y="1030716"/>
                    <a:pt x="4838495" y="1048337"/>
                    <a:pt x="4843448" y="1107773"/>
                  </a:cubicBezTo>
                  <a:cubicBezTo>
                    <a:pt x="4846781" y="1146540"/>
                    <a:pt x="4855640" y="1193784"/>
                    <a:pt x="4863069" y="1212644"/>
                  </a:cubicBezTo>
                  <a:lnTo>
                    <a:pt x="4876499" y="1246934"/>
                  </a:lnTo>
                  <a:lnTo>
                    <a:pt x="4907932" y="1211786"/>
                  </a:lnTo>
                  <a:cubicBezTo>
                    <a:pt x="4925363" y="1192451"/>
                    <a:pt x="4948413" y="1173115"/>
                    <a:pt x="4959367" y="1169019"/>
                  </a:cubicBezTo>
                  <a:cubicBezTo>
                    <a:pt x="4970226" y="1164733"/>
                    <a:pt x="4976036" y="1156256"/>
                    <a:pt x="4972130" y="1150160"/>
                  </a:cubicBezTo>
                  <a:cubicBezTo>
                    <a:pt x="4960891" y="1131967"/>
                    <a:pt x="4988514" y="1091581"/>
                    <a:pt x="5009754" y="1095105"/>
                  </a:cubicBezTo>
                  <a:cubicBezTo>
                    <a:pt x="5022327" y="1097201"/>
                    <a:pt x="5029566" y="1090343"/>
                    <a:pt x="5030328" y="1075484"/>
                  </a:cubicBezTo>
                  <a:cubicBezTo>
                    <a:pt x="5032614" y="1030049"/>
                    <a:pt x="5034996" y="1022715"/>
                    <a:pt x="5045568" y="1029287"/>
                  </a:cubicBezTo>
                  <a:cubicBezTo>
                    <a:pt x="5062046" y="1039384"/>
                    <a:pt x="5072619" y="1013381"/>
                    <a:pt x="5058808" y="996617"/>
                  </a:cubicBezTo>
                  <a:cubicBezTo>
                    <a:pt x="5052045" y="988520"/>
                    <a:pt x="5049759" y="978614"/>
                    <a:pt x="5053760" y="974614"/>
                  </a:cubicBezTo>
                  <a:cubicBezTo>
                    <a:pt x="5057760" y="970613"/>
                    <a:pt x="5055379" y="960612"/>
                    <a:pt x="5048616" y="952421"/>
                  </a:cubicBezTo>
                  <a:cubicBezTo>
                    <a:pt x="5041663" y="943943"/>
                    <a:pt x="5040234" y="930799"/>
                    <a:pt x="5045568" y="922322"/>
                  </a:cubicBezTo>
                  <a:cubicBezTo>
                    <a:pt x="5052140" y="911558"/>
                    <a:pt x="5057189" y="910892"/>
                    <a:pt x="5062808" y="920036"/>
                  </a:cubicBezTo>
                  <a:cubicBezTo>
                    <a:pt x="5067190" y="927179"/>
                    <a:pt x="5075572" y="929846"/>
                    <a:pt x="5081573" y="926227"/>
                  </a:cubicBezTo>
                  <a:cubicBezTo>
                    <a:pt x="5087478" y="922417"/>
                    <a:pt x="5089478" y="914511"/>
                    <a:pt x="5085669" y="908606"/>
                  </a:cubicBezTo>
                  <a:cubicBezTo>
                    <a:pt x="5082049" y="902700"/>
                    <a:pt x="5073572" y="901176"/>
                    <a:pt x="5066904" y="905272"/>
                  </a:cubicBezTo>
                  <a:cubicBezTo>
                    <a:pt x="5059951" y="909653"/>
                    <a:pt x="5056998" y="906129"/>
                    <a:pt x="5060046" y="896985"/>
                  </a:cubicBezTo>
                  <a:cubicBezTo>
                    <a:pt x="5062999" y="888127"/>
                    <a:pt x="5073286" y="880983"/>
                    <a:pt x="5082906" y="880793"/>
                  </a:cubicBezTo>
                  <a:cubicBezTo>
                    <a:pt x="5092526" y="880793"/>
                    <a:pt x="5108243" y="874220"/>
                    <a:pt x="5117958" y="866219"/>
                  </a:cubicBezTo>
                  <a:cubicBezTo>
                    <a:pt x="5127483" y="858218"/>
                    <a:pt x="5139771" y="852694"/>
                    <a:pt x="5145105" y="853932"/>
                  </a:cubicBezTo>
                  <a:cubicBezTo>
                    <a:pt x="5150534" y="855170"/>
                    <a:pt x="5169489" y="852122"/>
                    <a:pt x="5187300" y="847074"/>
                  </a:cubicBezTo>
                  <a:cubicBezTo>
                    <a:pt x="5210922" y="840597"/>
                    <a:pt x="5224638" y="842978"/>
                    <a:pt x="5237592" y="856027"/>
                  </a:cubicBezTo>
                  <a:cubicBezTo>
                    <a:pt x="5253880" y="872220"/>
                    <a:pt x="5258928" y="871363"/>
                    <a:pt x="5291599" y="846407"/>
                  </a:cubicBezTo>
                  <a:cubicBezTo>
                    <a:pt x="5352559" y="799830"/>
                    <a:pt x="5450285" y="761540"/>
                    <a:pt x="5474003" y="774779"/>
                  </a:cubicBezTo>
                  <a:cubicBezTo>
                    <a:pt x="5488957" y="783161"/>
                    <a:pt x="5499053" y="781923"/>
                    <a:pt x="5510769" y="770112"/>
                  </a:cubicBezTo>
                  <a:cubicBezTo>
                    <a:pt x="5524771" y="756206"/>
                    <a:pt x="5524390" y="748871"/>
                    <a:pt x="5508388" y="716772"/>
                  </a:cubicBezTo>
                  <a:cubicBezTo>
                    <a:pt x="5498196" y="696293"/>
                    <a:pt x="5476860" y="674576"/>
                    <a:pt x="5460858" y="668480"/>
                  </a:cubicBezTo>
                  <a:cubicBezTo>
                    <a:pt x="5444951" y="662384"/>
                    <a:pt x="5434474" y="654860"/>
                    <a:pt x="5437617" y="651716"/>
                  </a:cubicBezTo>
                  <a:cubicBezTo>
                    <a:pt x="5440760" y="648573"/>
                    <a:pt x="5457334" y="651335"/>
                    <a:pt x="5474193" y="657717"/>
                  </a:cubicBezTo>
                  <a:cubicBezTo>
                    <a:pt x="5516294" y="673719"/>
                    <a:pt x="5549250" y="655145"/>
                    <a:pt x="5550108" y="614759"/>
                  </a:cubicBezTo>
                  <a:cubicBezTo>
                    <a:pt x="5550869" y="584756"/>
                    <a:pt x="5551155" y="584660"/>
                    <a:pt x="5561251" y="609521"/>
                  </a:cubicBezTo>
                  <a:cubicBezTo>
                    <a:pt x="5572873" y="638381"/>
                    <a:pt x="5576777" y="639810"/>
                    <a:pt x="5605924" y="624094"/>
                  </a:cubicBezTo>
                  <a:cubicBezTo>
                    <a:pt x="5621450" y="615807"/>
                    <a:pt x="5631546" y="618665"/>
                    <a:pt x="5646976" y="635524"/>
                  </a:cubicBezTo>
                  <a:cubicBezTo>
                    <a:pt x="5658121" y="647906"/>
                    <a:pt x="5673647" y="658098"/>
                    <a:pt x="5681267" y="658098"/>
                  </a:cubicBezTo>
                  <a:cubicBezTo>
                    <a:pt x="5688982" y="658098"/>
                    <a:pt x="5701745" y="666004"/>
                    <a:pt x="5709747" y="675529"/>
                  </a:cubicBezTo>
                  <a:cubicBezTo>
                    <a:pt x="5728320" y="697817"/>
                    <a:pt x="5749465" y="691245"/>
                    <a:pt x="5749465" y="662956"/>
                  </a:cubicBezTo>
                  <a:cubicBezTo>
                    <a:pt x="5749465" y="650859"/>
                    <a:pt x="5762705" y="634952"/>
                    <a:pt x="5779565" y="626856"/>
                  </a:cubicBezTo>
                  <a:cubicBezTo>
                    <a:pt x="5840716" y="597424"/>
                    <a:pt x="5841477" y="581803"/>
                    <a:pt x="5783089" y="555990"/>
                  </a:cubicBezTo>
                  <a:close/>
                  <a:moveTo>
                    <a:pt x="1635809" y="1620695"/>
                  </a:moveTo>
                  <a:cubicBezTo>
                    <a:pt x="1616187" y="1640316"/>
                    <a:pt x="1544940" y="1637173"/>
                    <a:pt x="1500649" y="1614503"/>
                  </a:cubicBezTo>
                  <a:cubicBezTo>
                    <a:pt x="1451500" y="1589453"/>
                    <a:pt x="1422734" y="1588500"/>
                    <a:pt x="1384158" y="1610598"/>
                  </a:cubicBezTo>
                  <a:cubicBezTo>
                    <a:pt x="1368347" y="1619647"/>
                    <a:pt x="1343772" y="1627076"/>
                    <a:pt x="1329389" y="1627267"/>
                  </a:cubicBezTo>
                  <a:cubicBezTo>
                    <a:pt x="1315102" y="1627553"/>
                    <a:pt x="1300338" y="1635363"/>
                    <a:pt x="1296814" y="1644888"/>
                  </a:cubicBezTo>
                  <a:cubicBezTo>
                    <a:pt x="1289956" y="1662890"/>
                    <a:pt x="1269858" y="1668796"/>
                    <a:pt x="1269858" y="1652889"/>
                  </a:cubicBezTo>
                  <a:cubicBezTo>
                    <a:pt x="1269858" y="1647841"/>
                    <a:pt x="1275764" y="1637840"/>
                    <a:pt x="1283002" y="1630505"/>
                  </a:cubicBezTo>
                  <a:cubicBezTo>
                    <a:pt x="1292433" y="1620980"/>
                    <a:pt x="1292813" y="1613075"/>
                    <a:pt x="1284051" y="1602502"/>
                  </a:cubicBezTo>
                  <a:cubicBezTo>
                    <a:pt x="1267763" y="1583071"/>
                    <a:pt x="1316150" y="1481249"/>
                    <a:pt x="1354821" y="1453340"/>
                  </a:cubicBezTo>
                  <a:cubicBezTo>
                    <a:pt x="1385873" y="1431052"/>
                    <a:pt x="1427211" y="1437719"/>
                    <a:pt x="1407018" y="1461818"/>
                  </a:cubicBezTo>
                  <a:cubicBezTo>
                    <a:pt x="1398351" y="1472390"/>
                    <a:pt x="1402732" y="1481153"/>
                    <a:pt x="1423496" y="1494774"/>
                  </a:cubicBezTo>
                  <a:cubicBezTo>
                    <a:pt x="1458643" y="1517729"/>
                    <a:pt x="1469026" y="1518015"/>
                    <a:pt x="1486933" y="1496393"/>
                  </a:cubicBezTo>
                  <a:cubicBezTo>
                    <a:pt x="1498363" y="1482677"/>
                    <a:pt x="1497506" y="1478105"/>
                    <a:pt x="1482647" y="1472200"/>
                  </a:cubicBezTo>
                  <a:cubicBezTo>
                    <a:pt x="1455977" y="1462103"/>
                    <a:pt x="1459977" y="1448292"/>
                    <a:pt x="1491695" y="1440291"/>
                  </a:cubicBezTo>
                  <a:cubicBezTo>
                    <a:pt x="1506840" y="1436576"/>
                    <a:pt x="1527033" y="1430480"/>
                    <a:pt x="1536558" y="1426861"/>
                  </a:cubicBezTo>
                  <a:cubicBezTo>
                    <a:pt x="1557132" y="1418955"/>
                    <a:pt x="1555989" y="1445339"/>
                    <a:pt x="1534748" y="1471057"/>
                  </a:cubicBezTo>
                  <a:cubicBezTo>
                    <a:pt x="1522747" y="1485344"/>
                    <a:pt x="1529605" y="1495250"/>
                    <a:pt x="1577420" y="1532303"/>
                  </a:cubicBezTo>
                  <a:cubicBezTo>
                    <a:pt x="1639714" y="1580404"/>
                    <a:pt x="1654287" y="1602407"/>
                    <a:pt x="1635809" y="1620695"/>
                  </a:cubicBezTo>
                  <a:close/>
                  <a:moveTo>
                    <a:pt x="1986043" y="1662033"/>
                  </a:moveTo>
                  <a:cubicBezTo>
                    <a:pt x="1963183" y="1662033"/>
                    <a:pt x="1963183" y="1662319"/>
                    <a:pt x="1985186" y="1678892"/>
                  </a:cubicBezTo>
                  <a:cubicBezTo>
                    <a:pt x="1997283" y="1688132"/>
                    <a:pt x="2004140" y="1695752"/>
                    <a:pt x="2000235" y="1696037"/>
                  </a:cubicBezTo>
                  <a:cubicBezTo>
                    <a:pt x="1996425" y="1696228"/>
                    <a:pt x="1997092" y="1717278"/>
                    <a:pt x="2001759" y="1742900"/>
                  </a:cubicBezTo>
                  <a:cubicBezTo>
                    <a:pt x="2009570" y="1785477"/>
                    <a:pt x="2007855" y="1790335"/>
                    <a:pt x="1982328" y="1800050"/>
                  </a:cubicBezTo>
                  <a:cubicBezTo>
                    <a:pt x="1935846" y="1817672"/>
                    <a:pt x="1904128" y="1812147"/>
                    <a:pt x="1875267" y="1781572"/>
                  </a:cubicBezTo>
                  <a:cubicBezTo>
                    <a:pt x="1848407" y="1752997"/>
                    <a:pt x="1848216" y="1751282"/>
                    <a:pt x="1865932" y="1702038"/>
                  </a:cubicBezTo>
                  <a:cubicBezTo>
                    <a:pt x="1880125" y="1662700"/>
                    <a:pt x="1880887" y="1650603"/>
                    <a:pt x="1869552" y="1646317"/>
                  </a:cubicBezTo>
                  <a:cubicBezTo>
                    <a:pt x="1861646" y="1643174"/>
                    <a:pt x="1844025" y="1611074"/>
                    <a:pt x="1830500" y="1574689"/>
                  </a:cubicBezTo>
                  <a:cubicBezTo>
                    <a:pt x="1811450" y="1524016"/>
                    <a:pt x="1808497" y="1502585"/>
                    <a:pt x="1817451" y="1482868"/>
                  </a:cubicBezTo>
                  <a:cubicBezTo>
                    <a:pt x="1831738" y="1451531"/>
                    <a:pt x="1905366" y="1412669"/>
                    <a:pt x="1944418" y="1415717"/>
                  </a:cubicBezTo>
                  <a:cubicBezTo>
                    <a:pt x="1967945" y="1417717"/>
                    <a:pt x="1973089" y="1424099"/>
                    <a:pt x="1973089" y="1451435"/>
                  </a:cubicBezTo>
                  <a:cubicBezTo>
                    <a:pt x="1973089" y="1477153"/>
                    <a:pt x="1967755" y="1484773"/>
                    <a:pt x="1950229" y="1484773"/>
                  </a:cubicBezTo>
                  <a:cubicBezTo>
                    <a:pt x="1937561" y="1484773"/>
                    <a:pt x="1928131" y="1489916"/>
                    <a:pt x="1929179" y="1496203"/>
                  </a:cubicBezTo>
                  <a:cubicBezTo>
                    <a:pt x="1930131" y="1502585"/>
                    <a:pt x="1926417" y="1513253"/>
                    <a:pt x="1920797" y="1520015"/>
                  </a:cubicBezTo>
                  <a:cubicBezTo>
                    <a:pt x="1914320" y="1527826"/>
                    <a:pt x="1919844" y="1542399"/>
                    <a:pt x="1935846" y="1559735"/>
                  </a:cubicBezTo>
                  <a:cubicBezTo>
                    <a:pt x="1949943" y="1574689"/>
                    <a:pt x="1959659" y="1597454"/>
                    <a:pt x="1957754" y="1610122"/>
                  </a:cubicBezTo>
                  <a:cubicBezTo>
                    <a:pt x="1954229" y="1632506"/>
                    <a:pt x="1954610" y="1632696"/>
                    <a:pt x="1969945" y="1612217"/>
                  </a:cubicBezTo>
                  <a:cubicBezTo>
                    <a:pt x="1985281" y="1591834"/>
                    <a:pt x="1986614" y="1592215"/>
                    <a:pt x="2004616" y="1619552"/>
                  </a:cubicBezTo>
                  <a:cubicBezTo>
                    <a:pt x="2025285" y="1651175"/>
                    <a:pt x="2020618" y="1662033"/>
                    <a:pt x="1986043" y="1662033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8"/>
            <p:cNvSpPr/>
            <p:nvPr/>
          </p:nvSpPr>
          <p:spPr>
            <a:xfrm>
              <a:off x="3734302" y="743298"/>
              <a:ext cx="1693404" cy="1245130"/>
            </a:xfrm>
            <a:custGeom>
              <a:rect b="b" l="l" r="r" t="t"/>
              <a:pathLst>
                <a:path extrusionOk="0" h="1245130" w="1693404">
                  <a:moveTo>
                    <a:pt x="1318424" y="770033"/>
                  </a:moveTo>
                  <a:cubicBezTo>
                    <a:pt x="1286610" y="772415"/>
                    <a:pt x="1285753" y="771367"/>
                    <a:pt x="1305851" y="756794"/>
                  </a:cubicBezTo>
                  <a:cubicBezTo>
                    <a:pt x="1317757" y="748126"/>
                    <a:pt x="1323758" y="735077"/>
                    <a:pt x="1319376" y="727742"/>
                  </a:cubicBezTo>
                  <a:cubicBezTo>
                    <a:pt x="1314138" y="719170"/>
                    <a:pt x="1320996" y="714598"/>
                    <a:pt x="1339188" y="714598"/>
                  </a:cubicBezTo>
                  <a:cubicBezTo>
                    <a:pt x="1357953" y="714598"/>
                    <a:pt x="1369192" y="722504"/>
                    <a:pt x="1373383" y="738506"/>
                  </a:cubicBezTo>
                  <a:cubicBezTo>
                    <a:pt x="1377384" y="753841"/>
                    <a:pt x="1387004" y="760889"/>
                    <a:pt x="1400244" y="758318"/>
                  </a:cubicBezTo>
                  <a:cubicBezTo>
                    <a:pt x="1431962" y="752222"/>
                    <a:pt x="1433105" y="713836"/>
                    <a:pt x="1402434" y="688785"/>
                  </a:cubicBezTo>
                  <a:cubicBezTo>
                    <a:pt x="1385385" y="674879"/>
                    <a:pt x="1382527" y="668973"/>
                    <a:pt x="1394624" y="672878"/>
                  </a:cubicBezTo>
                  <a:cubicBezTo>
                    <a:pt x="1414817" y="679260"/>
                    <a:pt x="1443487" y="654971"/>
                    <a:pt x="1430628" y="642113"/>
                  </a:cubicBezTo>
                  <a:cubicBezTo>
                    <a:pt x="1426533" y="638017"/>
                    <a:pt x="1413674" y="634588"/>
                    <a:pt x="1402149" y="634588"/>
                  </a:cubicBezTo>
                  <a:cubicBezTo>
                    <a:pt x="1390623" y="634588"/>
                    <a:pt x="1382527" y="628206"/>
                    <a:pt x="1384051" y="620300"/>
                  </a:cubicBezTo>
                  <a:cubicBezTo>
                    <a:pt x="1385670" y="611823"/>
                    <a:pt x="1377288" y="607251"/>
                    <a:pt x="1363572" y="609251"/>
                  </a:cubicBezTo>
                  <a:cubicBezTo>
                    <a:pt x="1347761" y="611347"/>
                    <a:pt x="1339760" y="605441"/>
                    <a:pt x="1338712" y="591154"/>
                  </a:cubicBezTo>
                  <a:cubicBezTo>
                    <a:pt x="1336521" y="562769"/>
                    <a:pt x="1368526" y="565913"/>
                    <a:pt x="1409388" y="598012"/>
                  </a:cubicBezTo>
                  <a:cubicBezTo>
                    <a:pt x="1427009" y="611823"/>
                    <a:pt x="1447583" y="623158"/>
                    <a:pt x="1455012" y="623158"/>
                  </a:cubicBezTo>
                  <a:cubicBezTo>
                    <a:pt x="1482730" y="623158"/>
                    <a:pt x="1484445" y="606394"/>
                    <a:pt x="1458822" y="586677"/>
                  </a:cubicBezTo>
                  <a:lnTo>
                    <a:pt x="1432629" y="566389"/>
                  </a:lnTo>
                  <a:lnTo>
                    <a:pt x="1469109" y="566198"/>
                  </a:lnTo>
                  <a:cubicBezTo>
                    <a:pt x="1509781" y="566008"/>
                    <a:pt x="1527498" y="549434"/>
                    <a:pt x="1502256" y="535242"/>
                  </a:cubicBezTo>
                  <a:cubicBezTo>
                    <a:pt x="1493112" y="530099"/>
                    <a:pt x="1486254" y="520859"/>
                    <a:pt x="1487017" y="514573"/>
                  </a:cubicBezTo>
                  <a:cubicBezTo>
                    <a:pt x="1487778" y="508286"/>
                    <a:pt x="1473301" y="500190"/>
                    <a:pt x="1454727" y="496380"/>
                  </a:cubicBezTo>
                  <a:lnTo>
                    <a:pt x="1421103" y="489713"/>
                  </a:lnTo>
                  <a:lnTo>
                    <a:pt x="1455393" y="484950"/>
                  </a:lnTo>
                  <a:cubicBezTo>
                    <a:pt x="1502066" y="478568"/>
                    <a:pt x="1498637" y="458661"/>
                    <a:pt x="1449678" y="451517"/>
                  </a:cubicBezTo>
                  <a:cubicBezTo>
                    <a:pt x="1420818" y="447326"/>
                    <a:pt x="1415007" y="443421"/>
                    <a:pt x="1429009" y="437801"/>
                  </a:cubicBezTo>
                  <a:cubicBezTo>
                    <a:pt x="1439677" y="433420"/>
                    <a:pt x="1466633" y="433039"/>
                    <a:pt x="1489017" y="436563"/>
                  </a:cubicBezTo>
                  <a:cubicBezTo>
                    <a:pt x="1529879" y="443231"/>
                    <a:pt x="1544547" y="428181"/>
                    <a:pt x="1515401" y="409607"/>
                  </a:cubicBezTo>
                  <a:cubicBezTo>
                    <a:pt x="1501304" y="400654"/>
                    <a:pt x="1495303" y="398749"/>
                    <a:pt x="1472538" y="395891"/>
                  </a:cubicBezTo>
                  <a:cubicBezTo>
                    <a:pt x="1466252" y="395225"/>
                    <a:pt x="1461109" y="389986"/>
                    <a:pt x="1461109" y="384366"/>
                  </a:cubicBezTo>
                  <a:cubicBezTo>
                    <a:pt x="1461109" y="378746"/>
                    <a:pt x="1467490" y="374841"/>
                    <a:pt x="1475396" y="375794"/>
                  </a:cubicBezTo>
                  <a:cubicBezTo>
                    <a:pt x="1492160" y="377603"/>
                    <a:pt x="1494922" y="355220"/>
                    <a:pt x="1478253" y="352934"/>
                  </a:cubicBezTo>
                  <a:cubicBezTo>
                    <a:pt x="1447011" y="348838"/>
                    <a:pt x="1445868" y="346552"/>
                    <a:pt x="1469871" y="336932"/>
                  </a:cubicBezTo>
                  <a:cubicBezTo>
                    <a:pt x="1484159" y="331217"/>
                    <a:pt x="1499113" y="317405"/>
                    <a:pt x="1503304" y="306166"/>
                  </a:cubicBezTo>
                  <a:cubicBezTo>
                    <a:pt x="1507400" y="295117"/>
                    <a:pt x="1517687" y="281687"/>
                    <a:pt x="1526164" y="276638"/>
                  </a:cubicBezTo>
                  <a:cubicBezTo>
                    <a:pt x="1551120" y="261684"/>
                    <a:pt x="1529784" y="243396"/>
                    <a:pt x="1497018" y="251492"/>
                  </a:cubicBezTo>
                  <a:cubicBezTo>
                    <a:pt x="1476825" y="256541"/>
                    <a:pt x="1470634" y="255112"/>
                    <a:pt x="1478253" y="247397"/>
                  </a:cubicBezTo>
                  <a:cubicBezTo>
                    <a:pt x="1484540" y="241110"/>
                    <a:pt x="1512829" y="234252"/>
                    <a:pt x="1541118" y="232347"/>
                  </a:cubicBezTo>
                  <a:cubicBezTo>
                    <a:pt x="1574742" y="230061"/>
                    <a:pt x="1591506" y="223870"/>
                    <a:pt x="1589696" y="214535"/>
                  </a:cubicBezTo>
                  <a:cubicBezTo>
                    <a:pt x="1588077" y="206630"/>
                    <a:pt x="1596363" y="200248"/>
                    <a:pt x="1607889" y="200248"/>
                  </a:cubicBezTo>
                  <a:cubicBezTo>
                    <a:pt x="1643322" y="200248"/>
                    <a:pt x="1704663" y="164815"/>
                    <a:pt x="1691613" y="151766"/>
                  </a:cubicBezTo>
                  <a:cubicBezTo>
                    <a:pt x="1676373" y="136526"/>
                    <a:pt x="1591982" y="136430"/>
                    <a:pt x="1538166" y="151575"/>
                  </a:cubicBezTo>
                  <a:cubicBezTo>
                    <a:pt x="1497780" y="162910"/>
                    <a:pt x="1469300" y="153385"/>
                    <a:pt x="1495398" y="137383"/>
                  </a:cubicBezTo>
                  <a:cubicBezTo>
                    <a:pt x="1501780" y="133382"/>
                    <a:pt x="1504161" y="125191"/>
                    <a:pt x="1500447" y="119190"/>
                  </a:cubicBezTo>
                  <a:cubicBezTo>
                    <a:pt x="1496827" y="113285"/>
                    <a:pt x="1488921" y="111380"/>
                    <a:pt x="1482921" y="115094"/>
                  </a:cubicBezTo>
                  <a:cubicBezTo>
                    <a:pt x="1477015" y="118714"/>
                    <a:pt x="1474443" y="125572"/>
                    <a:pt x="1477396" y="130334"/>
                  </a:cubicBezTo>
                  <a:cubicBezTo>
                    <a:pt x="1480254" y="135097"/>
                    <a:pt x="1464823" y="147003"/>
                    <a:pt x="1443011" y="156909"/>
                  </a:cubicBezTo>
                  <a:cubicBezTo>
                    <a:pt x="1406626" y="173387"/>
                    <a:pt x="1403673" y="173387"/>
                    <a:pt x="1406530" y="156242"/>
                  </a:cubicBezTo>
                  <a:cubicBezTo>
                    <a:pt x="1409197" y="140240"/>
                    <a:pt x="1396910" y="137478"/>
                    <a:pt x="1323853" y="137859"/>
                  </a:cubicBezTo>
                  <a:cubicBezTo>
                    <a:pt x="1254606" y="138240"/>
                    <a:pt x="1224412" y="144527"/>
                    <a:pt x="1167357" y="170530"/>
                  </a:cubicBezTo>
                  <a:cubicBezTo>
                    <a:pt x="1128495" y="188246"/>
                    <a:pt x="1090395" y="200724"/>
                    <a:pt x="1082871" y="198248"/>
                  </a:cubicBezTo>
                  <a:cubicBezTo>
                    <a:pt x="1054010" y="188627"/>
                    <a:pt x="1253749" y="120333"/>
                    <a:pt x="1310423" y="120333"/>
                  </a:cubicBezTo>
                  <a:cubicBezTo>
                    <a:pt x="1374336" y="120333"/>
                    <a:pt x="1454536" y="91758"/>
                    <a:pt x="1443106" y="73089"/>
                  </a:cubicBezTo>
                  <a:cubicBezTo>
                    <a:pt x="1438344" y="65279"/>
                    <a:pt x="1412150" y="63469"/>
                    <a:pt x="1371193" y="68041"/>
                  </a:cubicBezTo>
                  <a:cubicBezTo>
                    <a:pt x="1322234" y="73375"/>
                    <a:pt x="1311661" y="72137"/>
                    <a:pt x="1327092" y="62802"/>
                  </a:cubicBezTo>
                  <a:cubicBezTo>
                    <a:pt x="1338141" y="55944"/>
                    <a:pt x="1344332" y="45371"/>
                    <a:pt x="1340712" y="39561"/>
                  </a:cubicBezTo>
                  <a:cubicBezTo>
                    <a:pt x="1332235" y="25940"/>
                    <a:pt x="1239271" y="25750"/>
                    <a:pt x="1186788" y="39180"/>
                  </a:cubicBezTo>
                  <a:cubicBezTo>
                    <a:pt x="1130401" y="53563"/>
                    <a:pt x="1032674" y="64707"/>
                    <a:pt x="1041723" y="55658"/>
                  </a:cubicBezTo>
                  <a:cubicBezTo>
                    <a:pt x="1045913" y="51563"/>
                    <a:pt x="1068107" y="44990"/>
                    <a:pt x="1091157" y="41276"/>
                  </a:cubicBezTo>
                  <a:cubicBezTo>
                    <a:pt x="1150593" y="31655"/>
                    <a:pt x="1134592" y="11748"/>
                    <a:pt x="1066773" y="10891"/>
                  </a:cubicBezTo>
                  <a:cubicBezTo>
                    <a:pt x="1035341" y="10415"/>
                    <a:pt x="999336" y="6890"/>
                    <a:pt x="986763" y="2890"/>
                  </a:cubicBezTo>
                  <a:cubicBezTo>
                    <a:pt x="955617" y="-7016"/>
                    <a:pt x="883131" y="10415"/>
                    <a:pt x="886751" y="26893"/>
                  </a:cubicBezTo>
                  <a:cubicBezTo>
                    <a:pt x="890656" y="45276"/>
                    <a:pt x="872082" y="43562"/>
                    <a:pt x="830268" y="21940"/>
                  </a:cubicBezTo>
                  <a:cubicBezTo>
                    <a:pt x="804836" y="8795"/>
                    <a:pt x="788167" y="6700"/>
                    <a:pt x="770832" y="14606"/>
                  </a:cubicBezTo>
                  <a:cubicBezTo>
                    <a:pt x="754925" y="21940"/>
                    <a:pt x="740161" y="21464"/>
                    <a:pt x="727588" y="13558"/>
                  </a:cubicBezTo>
                  <a:cubicBezTo>
                    <a:pt x="706252" y="-63"/>
                    <a:pt x="672343" y="20321"/>
                    <a:pt x="672343" y="46610"/>
                  </a:cubicBezTo>
                  <a:cubicBezTo>
                    <a:pt x="672343" y="70327"/>
                    <a:pt x="697299" y="79757"/>
                    <a:pt x="711205" y="61469"/>
                  </a:cubicBezTo>
                  <a:cubicBezTo>
                    <a:pt x="721968" y="47276"/>
                    <a:pt x="726540" y="47848"/>
                    <a:pt x="743781" y="65469"/>
                  </a:cubicBezTo>
                  <a:cubicBezTo>
                    <a:pt x="754734" y="76709"/>
                    <a:pt x="762450" y="86424"/>
                    <a:pt x="760926" y="87091"/>
                  </a:cubicBezTo>
                  <a:cubicBezTo>
                    <a:pt x="742638" y="94520"/>
                    <a:pt x="664437" y="93949"/>
                    <a:pt x="650150" y="86329"/>
                  </a:cubicBezTo>
                  <a:cubicBezTo>
                    <a:pt x="639958" y="80804"/>
                    <a:pt x="613669" y="80138"/>
                    <a:pt x="591857" y="84710"/>
                  </a:cubicBezTo>
                  <a:cubicBezTo>
                    <a:pt x="560996" y="91187"/>
                    <a:pt x="553090" y="97949"/>
                    <a:pt x="556329" y="115285"/>
                  </a:cubicBezTo>
                  <a:cubicBezTo>
                    <a:pt x="560234" y="136811"/>
                    <a:pt x="559662" y="136811"/>
                    <a:pt x="536993" y="116333"/>
                  </a:cubicBezTo>
                  <a:cubicBezTo>
                    <a:pt x="515752" y="96997"/>
                    <a:pt x="482034" y="99092"/>
                    <a:pt x="494226" y="119000"/>
                  </a:cubicBezTo>
                  <a:cubicBezTo>
                    <a:pt x="497083" y="123667"/>
                    <a:pt x="470223" y="125381"/>
                    <a:pt x="434409" y="122905"/>
                  </a:cubicBezTo>
                  <a:cubicBezTo>
                    <a:pt x="360971" y="117761"/>
                    <a:pt x="300963" y="141002"/>
                    <a:pt x="300868" y="174435"/>
                  </a:cubicBezTo>
                  <a:cubicBezTo>
                    <a:pt x="300773" y="185484"/>
                    <a:pt x="292962" y="195390"/>
                    <a:pt x="283628" y="196152"/>
                  </a:cubicBezTo>
                  <a:cubicBezTo>
                    <a:pt x="274103" y="197105"/>
                    <a:pt x="261339" y="198914"/>
                    <a:pt x="255053" y="200343"/>
                  </a:cubicBezTo>
                  <a:cubicBezTo>
                    <a:pt x="248766" y="201867"/>
                    <a:pt x="239051" y="202153"/>
                    <a:pt x="233431" y="201105"/>
                  </a:cubicBezTo>
                  <a:cubicBezTo>
                    <a:pt x="227811" y="200057"/>
                    <a:pt x="199998" y="210154"/>
                    <a:pt x="171804" y="223489"/>
                  </a:cubicBezTo>
                  <a:cubicBezTo>
                    <a:pt x="127227" y="244444"/>
                    <a:pt x="122370" y="249873"/>
                    <a:pt x="136467" y="263875"/>
                  </a:cubicBezTo>
                  <a:cubicBezTo>
                    <a:pt x="148659" y="276067"/>
                    <a:pt x="161803" y="277591"/>
                    <a:pt x="189616" y="269590"/>
                  </a:cubicBezTo>
                  <a:cubicBezTo>
                    <a:pt x="209809" y="263780"/>
                    <a:pt x="226192" y="262637"/>
                    <a:pt x="226002" y="266828"/>
                  </a:cubicBezTo>
                  <a:cubicBezTo>
                    <a:pt x="224954" y="288545"/>
                    <a:pt x="179234" y="326073"/>
                    <a:pt x="153897" y="326073"/>
                  </a:cubicBezTo>
                  <a:cubicBezTo>
                    <a:pt x="137895" y="326073"/>
                    <a:pt x="121893" y="331026"/>
                    <a:pt x="118083" y="337027"/>
                  </a:cubicBezTo>
                  <a:cubicBezTo>
                    <a:pt x="114464" y="342932"/>
                    <a:pt x="104367" y="345218"/>
                    <a:pt x="95890" y="341980"/>
                  </a:cubicBezTo>
                  <a:cubicBezTo>
                    <a:pt x="73506" y="333407"/>
                    <a:pt x="-5075" y="368936"/>
                    <a:pt x="259" y="385319"/>
                  </a:cubicBezTo>
                  <a:cubicBezTo>
                    <a:pt x="6450" y="403702"/>
                    <a:pt x="53218" y="415418"/>
                    <a:pt x="104558" y="411417"/>
                  </a:cubicBezTo>
                  <a:cubicBezTo>
                    <a:pt x="127513" y="409607"/>
                    <a:pt x="146373" y="412751"/>
                    <a:pt x="146373" y="418466"/>
                  </a:cubicBezTo>
                  <a:cubicBezTo>
                    <a:pt x="146373" y="424276"/>
                    <a:pt x="133800" y="428943"/>
                    <a:pt x="118464" y="428943"/>
                  </a:cubicBezTo>
                  <a:cubicBezTo>
                    <a:pt x="78459" y="428943"/>
                    <a:pt x="29406" y="449708"/>
                    <a:pt x="37692" y="463233"/>
                  </a:cubicBezTo>
                  <a:cubicBezTo>
                    <a:pt x="41598" y="469520"/>
                    <a:pt x="54933" y="474663"/>
                    <a:pt x="67506" y="474663"/>
                  </a:cubicBezTo>
                  <a:cubicBezTo>
                    <a:pt x="80079" y="474663"/>
                    <a:pt x="87127" y="479807"/>
                    <a:pt x="83317" y="486188"/>
                  </a:cubicBezTo>
                  <a:cubicBezTo>
                    <a:pt x="73411" y="502286"/>
                    <a:pt x="124275" y="519240"/>
                    <a:pt x="151992" y="509048"/>
                  </a:cubicBezTo>
                  <a:cubicBezTo>
                    <a:pt x="164565" y="504381"/>
                    <a:pt x="215715" y="499714"/>
                    <a:pt x="265530" y="498380"/>
                  </a:cubicBezTo>
                  <a:cubicBezTo>
                    <a:pt x="315537" y="497142"/>
                    <a:pt x="360590" y="493618"/>
                    <a:pt x="365543" y="490379"/>
                  </a:cubicBezTo>
                  <a:cubicBezTo>
                    <a:pt x="370686" y="487331"/>
                    <a:pt x="374877" y="489903"/>
                    <a:pt x="374877" y="496475"/>
                  </a:cubicBezTo>
                  <a:cubicBezTo>
                    <a:pt x="374877" y="502857"/>
                    <a:pt x="390308" y="525717"/>
                    <a:pt x="409167" y="547244"/>
                  </a:cubicBezTo>
                  <a:cubicBezTo>
                    <a:pt x="428027" y="568770"/>
                    <a:pt x="443457" y="590392"/>
                    <a:pt x="443457" y="595250"/>
                  </a:cubicBezTo>
                  <a:cubicBezTo>
                    <a:pt x="443457" y="600298"/>
                    <a:pt x="452411" y="614204"/>
                    <a:pt x="463460" y="626492"/>
                  </a:cubicBezTo>
                  <a:cubicBezTo>
                    <a:pt x="474413" y="638588"/>
                    <a:pt x="483462" y="664306"/>
                    <a:pt x="483462" y="683546"/>
                  </a:cubicBezTo>
                  <a:cubicBezTo>
                    <a:pt x="483462" y="726504"/>
                    <a:pt x="508132" y="737744"/>
                    <a:pt x="522896" y="701358"/>
                  </a:cubicBezTo>
                  <a:cubicBezTo>
                    <a:pt x="533183" y="675926"/>
                    <a:pt x="533945" y="675736"/>
                    <a:pt x="540612" y="697548"/>
                  </a:cubicBezTo>
                  <a:cubicBezTo>
                    <a:pt x="551852" y="735077"/>
                    <a:pt x="548994" y="742982"/>
                    <a:pt x="521277" y="749459"/>
                  </a:cubicBezTo>
                  <a:cubicBezTo>
                    <a:pt x="483843" y="758413"/>
                    <a:pt x="488415" y="776891"/>
                    <a:pt x="529182" y="781463"/>
                  </a:cubicBezTo>
                  <a:cubicBezTo>
                    <a:pt x="584523" y="787655"/>
                    <a:pt x="597096" y="804990"/>
                    <a:pt x="568616" y="835280"/>
                  </a:cubicBezTo>
                  <a:cubicBezTo>
                    <a:pt x="545375" y="859949"/>
                    <a:pt x="545280" y="861569"/>
                    <a:pt x="565282" y="873284"/>
                  </a:cubicBezTo>
                  <a:cubicBezTo>
                    <a:pt x="583094" y="883667"/>
                    <a:pt x="583475" y="885476"/>
                    <a:pt x="567663" y="885857"/>
                  </a:cubicBezTo>
                  <a:cubicBezTo>
                    <a:pt x="543375" y="886334"/>
                    <a:pt x="519181" y="915861"/>
                    <a:pt x="529373" y="932435"/>
                  </a:cubicBezTo>
                  <a:cubicBezTo>
                    <a:pt x="535183" y="941769"/>
                    <a:pt x="540898" y="941960"/>
                    <a:pt x="549852" y="933006"/>
                  </a:cubicBezTo>
                  <a:cubicBezTo>
                    <a:pt x="572235" y="910432"/>
                    <a:pt x="584618" y="919957"/>
                    <a:pt x="563472" y="943388"/>
                  </a:cubicBezTo>
                  <a:cubicBezTo>
                    <a:pt x="552042" y="955961"/>
                    <a:pt x="547375" y="966344"/>
                    <a:pt x="553090" y="966629"/>
                  </a:cubicBezTo>
                  <a:cubicBezTo>
                    <a:pt x="558805" y="966820"/>
                    <a:pt x="554328" y="972249"/>
                    <a:pt x="543279" y="978726"/>
                  </a:cubicBezTo>
                  <a:cubicBezTo>
                    <a:pt x="531373" y="985584"/>
                    <a:pt x="526611" y="996157"/>
                    <a:pt x="531659" y="1004158"/>
                  </a:cubicBezTo>
                  <a:cubicBezTo>
                    <a:pt x="536421" y="1011587"/>
                    <a:pt x="540612" y="1022922"/>
                    <a:pt x="540993" y="1029209"/>
                  </a:cubicBezTo>
                  <a:cubicBezTo>
                    <a:pt x="541375" y="1035495"/>
                    <a:pt x="548042" y="1039305"/>
                    <a:pt x="555948" y="1037591"/>
                  </a:cubicBezTo>
                  <a:cubicBezTo>
                    <a:pt x="563853" y="1035971"/>
                    <a:pt x="568902" y="1041115"/>
                    <a:pt x="567282" y="1049021"/>
                  </a:cubicBezTo>
                  <a:cubicBezTo>
                    <a:pt x="563092" y="1070071"/>
                    <a:pt x="618146" y="1151795"/>
                    <a:pt x="660913" y="1187705"/>
                  </a:cubicBezTo>
                  <a:cubicBezTo>
                    <a:pt x="686917" y="1209517"/>
                    <a:pt x="704728" y="1216375"/>
                    <a:pt x="721968" y="1211136"/>
                  </a:cubicBezTo>
                  <a:cubicBezTo>
                    <a:pt x="735494" y="1207040"/>
                    <a:pt x="742542" y="1207612"/>
                    <a:pt x="737875" y="1212470"/>
                  </a:cubicBezTo>
                  <a:cubicBezTo>
                    <a:pt x="733303" y="1217423"/>
                    <a:pt x="735113" y="1228281"/>
                    <a:pt x="741971" y="1236568"/>
                  </a:cubicBezTo>
                  <a:cubicBezTo>
                    <a:pt x="754925" y="1252094"/>
                    <a:pt x="769879" y="1247522"/>
                    <a:pt x="813980" y="1214470"/>
                  </a:cubicBezTo>
                  <a:cubicBezTo>
                    <a:pt x="829220" y="1203135"/>
                    <a:pt x="835506" y="1185514"/>
                    <a:pt x="834459" y="1156939"/>
                  </a:cubicBezTo>
                  <a:cubicBezTo>
                    <a:pt x="833506" y="1134269"/>
                    <a:pt x="837888" y="1112648"/>
                    <a:pt x="843984" y="1108933"/>
                  </a:cubicBezTo>
                  <a:cubicBezTo>
                    <a:pt x="850080" y="1105123"/>
                    <a:pt x="855033" y="1092455"/>
                    <a:pt x="855033" y="1080834"/>
                  </a:cubicBezTo>
                  <a:cubicBezTo>
                    <a:pt x="855033" y="1054640"/>
                    <a:pt x="942948" y="977107"/>
                    <a:pt x="963808" y="985013"/>
                  </a:cubicBezTo>
                  <a:cubicBezTo>
                    <a:pt x="1000384" y="999110"/>
                    <a:pt x="1068583" y="939483"/>
                    <a:pt x="1061916" y="899383"/>
                  </a:cubicBezTo>
                  <a:cubicBezTo>
                    <a:pt x="1060392" y="890334"/>
                    <a:pt x="1064773" y="887286"/>
                    <a:pt x="1072393" y="892049"/>
                  </a:cubicBezTo>
                  <a:cubicBezTo>
                    <a:pt x="1079442" y="896430"/>
                    <a:pt x="1095348" y="889382"/>
                    <a:pt x="1107540" y="876428"/>
                  </a:cubicBezTo>
                  <a:cubicBezTo>
                    <a:pt x="1125638" y="857092"/>
                    <a:pt x="1142497" y="852996"/>
                    <a:pt x="1201552" y="854044"/>
                  </a:cubicBezTo>
                  <a:cubicBezTo>
                    <a:pt x="1241081" y="854711"/>
                    <a:pt x="1285372" y="848900"/>
                    <a:pt x="1300041" y="841090"/>
                  </a:cubicBezTo>
                  <a:cubicBezTo>
                    <a:pt x="1314519" y="833184"/>
                    <a:pt x="1347380" y="820897"/>
                    <a:pt x="1373002" y="813372"/>
                  </a:cubicBezTo>
                  <a:cubicBezTo>
                    <a:pt x="1462251" y="787464"/>
                    <a:pt x="1429962" y="761937"/>
                    <a:pt x="1318424" y="770033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8"/>
            <p:cNvSpPr/>
            <p:nvPr/>
          </p:nvSpPr>
          <p:spPr>
            <a:xfrm>
              <a:off x="8912002" y="4530951"/>
              <a:ext cx="1145160" cy="986164"/>
            </a:xfrm>
            <a:custGeom>
              <a:rect b="b" l="l" r="r" t="t"/>
              <a:pathLst>
                <a:path extrusionOk="0" h="986164" w="1145160">
                  <a:moveTo>
                    <a:pt x="1133729" y="455576"/>
                  </a:moveTo>
                  <a:cubicBezTo>
                    <a:pt x="1115441" y="455004"/>
                    <a:pt x="1070864" y="423000"/>
                    <a:pt x="1070578" y="410427"/>
                  </a:cubicBezTo>
                  <a:cubicBezTo>
                    <a:pt x="1070483" y="404045"/>
                    <a:pt x="1057624" y="386710"/>
                    <a:pt x="1042003" y="372041"/>
                  </a:cubicBezTo>
                  <a:cubicBezTo>
                    <a:pt x="1026477" y="357182"/>
                    <a:pt x="1016476" y="340514"/>
                    <a:pt x="1020096" y="334894"/>
                  </a:cubicBezTo>
                  <a:cubicBezTo>
                    <a:pt x="1023525" y="329274"/>
                    <a:pt x="1013905" y="318987"/>
                    <a:pt x="998760" y="312129"/>
                  </a:cubicBezTo>
                  <a:cubicBezTo>
                    <a:pt x="963803" y="296127"/>
                    <a:pt x="933704" y="233834"/>
                    <a:pt x="933704" y="177350"/>
                  </a:cubicBezTo>
                  <a:cubicBezTo>
                    <a:pt x="933704" y="148394"/>
                    <a:pt x="926084" y="126963"/>
                    <a:pt x="911034" y="113342"/>
                  </a:cubicBezTo>
                  <a:cubicBezTo>
                    <a:pt x="898557" y="102008"/>
                    <a:pt x="885031" y="75719"/>
                    <a:pt x="881221" y="54764"/>
                  </a:cubicBezTo>
                  <a:cubicBezTo>
                    <a:pt x="877316" y="33809"/>
                    <a:pt x="867029" y="10853"/>
                    <a:pt x="858361" y="3614"/>
                  </a:cubicBezTo>
                  <a:cubicBezTo>
                    <a:pt x="839311" y="-12292"/>
                    <a:pt x="822643" y="24189"/>
                    <a:pt x="807593" y="115343"/>
                  </a:cubicBezTo>
                  <a:cubicBezTo>
                    <a:pt x="799497" y="164587"/>
                    <a:pt x="782733" y="212688"/>
                    <a:pt x="767493" y="231072"/>
                  </a:cubicBezTo>
                  <a:cubicBezTo>
                    <a:pt x="765778" y="232976"/>
                    <a:pt x="737965" y="215641"/>
                    <a:pt x="705485" y="192400"/>
                  </a:cubicBezTo>
                  <a:cubicBezTo>
                    <a:pt x="650907" y="153157"/>
                    <a:pt x="647192" y="147442"/>
                    <a:pt x="654241" y="114390"/>
                  </a:cubicBezTo>
                  <a:cubicBezTo>
                    <a:pt x="658432" y="94769"/>
                    <a:pt x="667004" y="72290"/>
                    <a:pt x="673195" y="64574"/>
                  </a:cubicBezTo>
                  <a:cubicBezTo>
                    <a:pt x="686721" y="47906"/>
                    <a:pt x="675577" y="11425"/>
                    <a:pt x="660051" y="21045"/>
                  </a:cubicBezTo>
                  <a:cubicBezTo>
                    <a:pt x="654241" y="24665"/>
                    <a:pt x="646526" y="23141"/>
                    <a:pt x="643001" y="17521"/>
                  </a:cubicBezTo>
                  <a:cubicBezTo>
                    <a:pt x="639572" y="11901"/>
                    <a:pt x="624999" y="6853"/>
                    <a:pt x="610711" y="6186"/>
                  </a:cubicBezTo>
                  <a:cubicBezTo>
                    <a:pt x="596519" y="5615"/>
                    <a:pt x="574707" y="3710"/>
                    <a:pt x="562229" y="1995"/>
                  </a:cubicBezTo>
                  <a:cubicBezTo>
                    <a:pt x="548990" y="90"/>
                    <a:pt x="539465" y="5424"/>
                    <a:pt x="539369" y="15044"/>
                  </a:cubicBezTo>
                  <a:cubicBezTo>
                    <a:pt x="539274" y="23998"/>
                    <a:pt x="531940" y="33523"/>
                    <a:pt x="523272" y="36571"/>
                  </a:cubicBezTo>
                  <a:cubicBezTo>
                    <a:pt x="514128" y="39524"/>
                    <a:pt x="510604" y="36666"/>
                    <a:pt x="514795" y="29713"/>
                  </a:cubicBezTo>
                  <a:cubicBezTo>
                    <a:pt x="518890" y="22950"/>
                    <a:pt x="517461" y="14473"/>
                    <a:pt x="511461" y="10853"/>
                  </a:cubicBezTo>
                  <a:cubicBezTo>
                    <a:pt x="505555" y="7234"/>
                    <a:pt x="497650" y="9044"/>
                    <a:pt x="493935" y="14949"/>
                  </a:cubicBezTo>
                  <a:cubicBezTo>
                    <a:pt x="490315" y="20855"/>
                    <a:pt x="492697" y="29237"/>
                    <a:pt x="499460" y="33332"/>
                  </a:cubicBezTo>
                  <a:cubicBezTo>
                    <a:pt x="507936" y="38571"/>
                    <a:pt x="507556" y="45810"/>
                    <a:pt x="498221" y="57050"/>
                  </a:cubicBezTo>
                  <a:cubicBezTo>
                    <a:pt x="490887" y="65813"/>
                    <a:pt x="488886" y="73147"/>
                    <a:pt x="493744" y="73147"/>
                  </a:cubicBezTo>
                  <a:cubicBezTo>
                    <a:pt x="498697" y="73147"/>
                    <a:pt x="494221" y="82481"/>
                    <a:pt x="483838" y="93816"/>
                  </a:cubicBezTo>
                  <a:cubicBezTo>
                    <a:pt x="469075" y="110199"/>
                    <a:pt x="468027" y="117629"/>
                    <a:pt x="479171" y="128582"/>
                  </a:cubicBezTo>
                  <a:cubicBezTo>
                    <a:pt x="490125" y="139536"/>
                    <a:pt x="484696" y="141822"/>
                    <a:pt x="453168" y="139346"/>
                  </a:cubicBezTo>
                  <a:cubicBezTo>
                    <a:pt x="431260" y="137536"/>
                    <a:pt x="410400" y="128678"/>
                    <a:pt x="406876" y="119819"/>
                  </a:cubicBezTo>
                  <a:cubicBezTo>
                    <a:pt x="397066" y="95435"/>
                    <a:pt x="360204" y="94388"/>
                    <a:pt x="353917" y="118295"/>
                  </a:cubicBezTo>
                  <a:cubicBezTo>
                    <a:pt x="350965" y="129630"/>
                    <a:pt x="336582" y="144394"/>
                    <a:pt x="321818" y="151157"/>
                  </a:cubicBezTo>
                  <a:cubicBezTo>
                    <a:pt x="301625" y="160396"/>
                    <a:pt x="296672" y="169826"/>
                    <a:pt x="301340" y="189733"/>
                  </a:cubicBezTo>
                  <a:cubicBezTo>
                    <a:pt x="307531" y="215736"/>
                    <a:pt x="307245" y="215736"/>
                    <a:pt x="289814" y="193257"/>
                  </a:cubicBezTo>
                  <a:cubicBezTo>
                    <a:pt x="272193" y="170588"/>
                    <a:pt x="271907" y="170683"/>
                    <a:pt x="261335" y="198972"/>
                  </a:cubicBezTo>
                  <a:cubicBezTo>
                    <a:pt x="255429" y="214593"/>
                    <a:pt x="252762" y="233357"/>
                    <a:pt x="255524" y="240597"/>
                  </a:cubicBezTo>
                  <a:cubicBezTo>
                    <a:pt x="260286" y="253265"/>
                    <a:pt x="202470" y="301842"/>
                    <a:pt x="182467" y="301842"/>
                  </a:cubicBezTo>
                  <a:cubicBezTo>
                    <a:pt x="170942" y="301842"/>
                    <a:pt x="113221" y="331465"/>
                    <a:pt x="50356" y="369565"/>
                  </a:cubicBezTo>
                  <a:cubicBezTo>
                    <a:pt x="17304" y="389567"/>
                    <a:pt x="7493" y="402998"/>
                    <a:pt x="7493" y="427382"/>
                  </a:cubicBezTo>
                  <a:cubicBezTo>
                    <a:pt x="7493" y="444717"/>
                    <a:pt x="15113" y="465482"/>
                    <a:pt x="24638" y="473388"/>
                  </a:cubicBezTo>
                  <a:cubicBezTo>
                    <a:pt x="33973" y="481198"/>
                    <a:pt x="41783" y="495676"/>
                    <a:pt x="41783" y="505487"/>
                  </a:cubicBezTo>
                  <a:cubicBezTo>
                    <a:pt x="41783" y="519774"/>
                    <a:pt x="38449" y="519012"/>
                    <a:pt x="25400" y="501296"/>
                  </a:cubicBezTo>
                  <a:cubicBezTo>
                    <a:pt x="10350" y="480912"/>
                    <a:pt x="8446" y="480722"/>
                    <a:pt x="1397" y="498629"/>
                  </a:cubicBezTo>
                  <a:cubicBezTo>
                    <a:pt x="-3175" y="510630"/>
                    <a:pt x="3683" y="532157"/>
                    <a:pt x="18923" y="553398"/>
                  </a:cubicBezTo>
                  <a:cubicBezTo>
                    <a:pt x="46355" y="592069"/>
                    <a:pt x="78454" y="722657"/>
                    <a:pt x="73501" y="775711"/>
                  </a:cubicBezTo>
                  <a:cubicBezTo>
                    <a:pt x="71025" y="803143"/>
                    <a:pt x="77121" y="813335"/>
                    <a:pt x="107029" y="830861"/>
                  </a:cubicBezTo>
                  <a:cubicBezTo>
                    <a:pt x="143605" y="852197"/>
                    <a:pt x="143700" y="852197"/>
                    <a:pt x="186849" y="822955"/>
                  </a:cubicBezTo>
                  <a:cubicBezTo>
                    <a:pt x="212661" y="805334"/>
                    <a:pt x="246190" y="793427"/>
                    <a:pt x="270288" y="793332"/>
                  </a:cubicBezTo>
                  <a:cubicBezTo>
                    <a:pt x="298101" y="793237"/>
                    <a:pt x="318770" y="784379"/>
                    <a:pt x="337439" y="764757"/>
                  </a:cubicBezTo>
                  <a:cubicBezTo>
                    <a:pt x="354393" y="747041"/>
                    <a:pt x="376968" y="736373"/>
                    <a:pt x="398304" y="736373"/>
                  </a:cubicBezTo>
                  <a:cubicBezTo>
                    <a:pt x="416973" y="736373"/>
                    <a:pt x="442690" y="730658"/>
                    <a:pt x="455549" y="723800"/>
                  </a:cubicBezTo>
                  <a:cubicBezTo>
                    <a:pt x="473456" y="714180"/>
                    <a:pt x="493363" y="715799"/>
                    <a:pt x="539559" y="730277"/>
                  </a:cubicBezTo>
                  <a:cubicBezTo>
                    <a:pt x="588994" y="745802"/>
                    <a:pt x="603568" y="756566"/>
                    <a:pt x="618807" y="788570"/>
                  </a:cubicBezTo>
                  <a:cubicBezTo>
                    <a:pt x="629095" y="810096"/>
                    <a:pt x="642239" y="827813"/>
                    <a:pt x="648049" y="827813"/>
                  </a:cubicBezTo>
                  <a:cubicBezTo>
                    <a:pt x="653859" y="827813"/>
                    <a:pt x="668814" y="808477"/>
                    <a:pt x="681291" y="784950"/>
                  </a:cubicBezTo>
                  <a:cubicBezTo>
                    <a:pt x="693769" y="761423"/>
                    <a:pt x="704152" y="748850"/>
                    <a:pt x="704437" y="757137"/>
                  </a:cubicBezTo>
                  <a:cubicBezTo>
                    <a:pt x="704819" y="765329"/>
                    <a:pt x="699675" y="782188"/>
                    <a:pt x="693008" y="794570"/>
                  </a:cubicBezTo>
                  <a:cubicBezTo>
                    <a:pt x="676815" y="824860"/>
                    <a:pt x="690150" y="844767"/>
                    <a:pt x="713772" y="825527"/>
                  </a:cubicBezTo>
                  <a:cubicBezTo>
                    <a:pt x="729298" y="812858"/>
                    <a:pt x="731012" y="813525"/>
                    <a:pt x="724821" y="829908"/>
                  </a:cubicBezTo>
                  <a:cubicBezTo>
                    <a:pt x="720725" y="840957"/>
                    <a:pt x="725392" y="855435"/>
                    <a:pt x="735870" y="864198"/>
                  </a:cubicBezTo>
                  <a:cubicBezTo>
                    <a:pt x="745967" y="872390"/>
                    <a:pt x="761016" y="895916"/>
                    <a:pt x="769493" y="916109"/>
                  </a:cubicBezTo>
                  <a:cubicBezTo>
                    <a:pt x="788448" y="961353"/>
                    <a:pt x="847503" y="983356"/>
                    <a:pt x="878459" y="956591"/>
                  </a:cubicBezTo>
                  <a:cubicBezTo>
                    <a:pt x="895414" y="941922"/>
                    <a:pt x="900081" y="942875"/>
                    <a:pt x="918178" y="964020"/>
                  </a:cubicBezTo>
                  <a:cubicBezTo>
                    <a:pt x="944372" y="994595"/>
                    <a:pt x="949706" y="994119"/>
                    <a:pt x="972947" y="958782"/>
                  </a:cubicBezTo>
                  <a:cubicBezTo>
                    <a:pt x="986187" y="938589"/>
                    <a:pt x="998569" y="931731"/>
                    <a:pt x="1013333" y="936398"/>
                  </a:cubicBezTo>
                  <a:cubicBezTo>
                    <a:pt x="1034955" y="943256"/>
                    <a:pt x="1050767" y="928016"/>
                    <a:pt x="1054862" y="896678"/>
                  </a:cubicBezTo>
                  <a:cubicBezTo>
                    <a:pt x="1057910" y="872675"/>
                    <a:pt x="1081056" y="808191"/>
                    <a:pt x="1106107" y="753518"/>
                  </a:cubicBezTo>
                  <a:cubicBezTo>
                    <a:pt x="1138301" y="683033"/>
                    <a:pt x="1159351" y="456528"/>
                    <a:pt x="1133729" y="455576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8"/>
            <p:cNvSpPr/>
            <p:nvPr/>
          </p:nvSpPr>
          <p:spPr>
            <a:xfrm>
              <a:off x="6968411" y="4573864"/>
              <a:ext cx="206981" cy="460056"/>
            </a:xfrm>
            <a:custGeom>
              <a:rect b="b" l="l" r="r" t="t"/>
              <a:pathLst>
                <a:path extrusionOk="0" h="460056" w="206981">
                  <a:moveTo>
                    <a:pt x="160670" y="14518"/>
                  </a:moveTo>
                  <a:cubicBezTo>
                    <a:pt x="144096" y="65763"/>
                    <a:pt x="126570" y="88242"/>
                    <a:pt x="88280" y="108149"/>
                  </a:cubicBezTo>
                  <a:cubicBezTo>
                    <a:pt x="36273" y="134914"/>
                    <a:pt x="16461" y="172157"/>
                    <a:pt x="25033" y="226354"/>
                  </a:cubicBezTo>
                  <a:cubicBezTo>
                    <a:pt x="29701" y="255501"/>
                    <a:pt x="25986" y="277218"/>
                    <a:pt x="12651" y="297411"/>
                  </a:cubicBezTo>
                  <a:cubicBezTo>
                    <a:pt x="-7923" y="328939"/>
                    <a:pt x="-3351" y="375707"/>
                    <a:pt x="25986" y="433237"/>
                  </a:cubicBezTo>
                  <a:cubicBezTo>
                    <a:pt x="39512" y="459622"/>
                    <a:pt x="47131" y="463622"/>
                    <a:pt x="73230" y="457621"/>
                  </a:cubicBezTo>
                  <a:cubicBezTo>
                    <a:pt x="126284" y="445239"/>
                    <a:pt x="133143" y="430570"/>
                    <a:pt x="172957" y="241594"/>
                  </a:cubicBezTo>
                  <a:cubicBezTo>
                    <a:pt x="183625" y="191302"/>
                    <a:pt x="196483" y="141772"/>
                    <a:pt x="201627" y="131676"/>
                  </a:cubicBezTo>
                  <a:cubicBezTo>
                    <a:pt x="214676" y="106435"/>
                    <a:pt x="202103" y="21948"/>
                    <a:pt x="182958" y="6041"/>
                  </a:cubicBezTo>
                  <a:cubicBezTo>
                    <a:pt x="171052" y="-3865"/>
                    <a:pt x="165909" y="-1960"/>
                    <a:pt x="160670" y="14518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8"/>
            <p:cNvSpPr/>
            <p:nvPr/>
          </p:nvSpPr>
          <p:spPr>
            <a:xfrm>
              <a:off x="8435237" y="3992402"/>
              <a:ext cx="310283" cy="371570"/>
            </a:xfrm>
            <a:custGeom>
              <a:rect b="b" l="l" r="r" t="t"/>
              <a:pathLst>
                <a:path extrusionOk="0" h="371570" w="310283">
                  <a:moveTo>
                    <a:pt x="302998" y="282702"/>
                  </a:moveTo>
                  <a:cubicBezTo>
                    <a:pt x="313094" y="272606"/>
                    <a:pt x="312713" y="265176"/>
                    <a:pt x="301759" y="251937"/>
                  </a:cubicBezTo>
                  <a:cubicBezTo>
                    <a:pt x="293758" y="242316"/>
                    <a:pt x="282899" y="237173"/>
                    <a:pt x="277470" y="240507"/>
                  </a:cubicBezTo>
                  <a:cubicBezTo>
                    <a:pt x="266136" y="247460"/>
                    <a:pt x="214034" y="198501"/>
                    <a:pt x="218511" y="185166"/>
                  </a:cubicBezTo>
                  <a:cubicBezTo>
                    <a:pt x="220225" y="180118"/>
                    <a:pt x="196413" y="151924"/>
                    <a:pt x="165933" y="122301"/>
                  </a:cubicBezTo>
                  <a:cubicBezTo>
                    <a:pt x="135262" y="92679"/>
                    <a:pt x="104211" y="57055"/>
                    <a:pt x="96877" y="42958"/>
                  </a:cubicBezTo>
                  <a:cubicBezTo>
                    <a:pt x="84208" y="18955"/>
                    <a:pt x="20010" y="-8286"/>
                    <a:pt x="864" y="2382"/>
                  </a:cubicBezTo>
                  <a:cubicBezTo>
                    <a:pt x="-4089" y="5144"/>
                    <a:pt x="12771" y="33243"/>
                    <a:pt x="38012" y="65056"/>
                  </a:cubicBezTo>
                  <a:cubicBezTo>
                    <a:pt x="63253" y="96965"/>
                    <a:pt x="84113" y="131636"/>
                    <a:pt x="84113" y="142399"/>
                  </a:cubicBezTo>
                  <a:cubicBezTo>
                    <a:pt x="84113" y="153067"/>
                    <a:pt x="96877" y="173832"/>
                    <a:pt x="112688" y="188596"/>
                  </a:cubicBezTo>
                  <a:cubicBezTo>
                    <a:pt x="128309" y="203359"/>
                    <a:pt x="141263" y="223552"/>
                    <a:pt x="141263" y="233458"/>
                  </a:cubicBezTo>
                  <a:cubicBezTo>
                    <a:pt x="141263" y="243364"/>
                    <a:pt x="165647" y="278512"/>
                    <a:pt x="195460" y="311563"/>
                  </a:cubicBezTo>
                  <a:cubicBezTo>
                    <a:pt x="225273" y="344615"/>
                    <a:pt x="252515" y="371571"/>
                    <a:pt x="256039" y="371571"/>
                  </a:cubicBezTo>
                  <a:cubicBezTo>
                    <a:pt x="270708" y="371571"/>
                    <a:pt x="289853" y="342424"/>
                    <a:pt x="289853" y="320136"/>
                  </a:cubicBezTo>
                  <a:cubicBezTo>
                    <a:pt x="289853" y="306706"/>
                    <a:pt x="295759" y="290037"/>
                    <a:pt x="302998" y="282702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8"/>
            <p:cNvSpPr/>
            <p:nvPr/>
          </p:nvSpPr>
          <p:spPr>
            <a:xfrm>
              <a:off x="8800717" y="3940206"/>
              <a:ext cx="303467" cy="373296"/>
            </a:xfrm>
            <a:custGeom>
              <a:rect b="b" l="l" r="r" t="t"/>
              <a:pathLst>
                <a:path extrusionOk="0" h="373296" w="303467">
                  <a:moveTo>
                    <a:pt x="64580" y="339471"/>
                  </a:moveTo>
                  <a:cubicBezTo>
                    <a:pt x="80392" y="357378"/>
                    <a:pt x="96584" y="362998"/>
                    <a:pt x="125159" y="360426"/>
                  </a:cubicBezTo>
                  <a:cubicBezTo>
                    <a:pt x="146686" y="358330"/>
                    <a:pt x="167260" y="361759"/>
                    <a:pt x="170974" y="367855"/>
                  </a:cubicBezTo>
                  <a:cubicBezTo>
                    <a:pt x="175451" y="375094"/>
                    <a:pt x="182595" y="375094"/>
                    <a:pt x="191168" y="367951"/>
                  </a:cubicBezTo>
                  <a:cubicBezTo>
                    <a:pt x="198406" y="361855"/>
                    <a:pt x="209551" y="355282"/>
                    <a:pt x="215837" y="353092"/>
                  </a:cubicBezTo>
                  <a:cubicBezTo>
                    <a:pt x="222124" y="350996"/>
                    <a:pt x="225648" y="335947"/>
                    <a:pt x="223839" y="319659"/>
                  </a:cubicBezTo>
                  <a:cubicBezTo>
                    <a:pt x="222029" y="303276"/>
                    <a:pt x="228410" y="283369"/>
                    <a:pt x="238126" y="275272"/>
                  </a:cubicBezTo>
                  <a:cubicBezTo>
                    <a:pt x="247841" y="267271"/>
                    <a:pt x="255842" y="253746"/>
                    <a:pt x="255842" y="245459"/>
                  </a:cubicBezTo>
                  <a:cubicBezTo>
                    <a:pt x="255842" y="236982"/>
                    <a:pt x="266510" y="220218"/>
                    <a:pt x="279560" y="207931"/>
                  </a:cubicBezTo>
                  <a:cubicBezTo>
                    <a:pt x="295752" y="192881"/>
                    <a:pt x="299181" y="183356"/>
                    <a:pt x="290228" y="177736"/>
                  </a:cubicBezTo>
                  <a:cubicBezTo>
                    <a:pt x="282988" y="173355"/>
                    <a:pt x="280131" y="162115"/>
                    <a:pt x="283751" y="152686"/>
                  </a:cubicBezTo>
                  <a:cubicBezTo>
                    <a:pt x="287846" y="142018"/>
                    <a:pt x="282132" y="133445"/>
                    <a:pt x="268892" y="129921"/>
                  </a:cubicBezTo>
                  <a:cubicBezTo>
                    <a:pt x="248794" y="124682"/>
                    <a:pt x="249270" y="122301"/>
                    <a:pt x="275369" y="94012"/>
                  </a:cubicBezTo>
                  <a:lnTo>
                    <a:pt x="303467" y="63722"/>
                  </a:lnTo>
                  <a:lnTo>
                    <a:pt x="267749" y="31909"/>
                  </a:lnTo>
                  <a:lnTo>
                    <a:pt x="232030" y="0"/>
                  </a:lnTo>
                  <a:lnTo>
                    <a:pt x="177642" y="56864"/>
                  </a:lnTo>
                  <a:cubicBezTo>
                    <a:pt x="147639" y="88106"/>
                    <a:pt x="109253" y="118967"/>
                    <a:pt x="92203" y="125349"/>
                  </a:cubicBezTo>
                  <a:cubicBezTo>
                    <a:pt x="75248" y="131826"/>
                    <a:pt x="61437" y="144971"/>
                    <a:pt x="61437" y="154496"/>
                  </a:cubicBezTo>
                  <a:cubicBezTo>
                    <a:pt x="61437" y="164116"/>
                    <a:pt x="51722" y="172021"/>
                    <a:pt x="39911" y="172021"/>
                  </a:cubicBezTo>
                  <a:cubicBezTo>
                    <a:pt x="-22192" y="172021"/>
                    <a:pt x="-10191" y="254698"/>
                    <a:pt x="64580" y="33947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8"/>
            <p:cNvSpPr/>
            <p:nvPr/>
          </p:nvSpPr>
          <p:spPr>
            <a:xfrm>
              <a:off x="3083630" y="747176"/>
              <a:ext cx="953159" cy="482905"/>
            </a:xfrm>
            <a:custGeom>
              <a:rect b="b" l="l" r="r" t="t"/>
              <a:pathLst>
                <a:path extrusionOk="0" h="482905" w="953159">
                  <a:moveTo>
                    <a:pt x="21328" y="282381"/>
                  </a:moveTo>
                  <a:cubicBezTo>
                    <a:pt x="36569" y="292287"/>
                    <a:pt x="63429" y="300859"/>
                    <a:pt x="80860" y="301431"/>
                  </a:cubicBezTo>
                  <a:cubicBezTo>
                    <a:pt x="98386" y="301907"/>
                    <a:pt x="104958" y="304860"/>
                    <a:pt x="95623" y="308098"/>
                  </a:cubicBezTo>
                  <a:cubicBezTo>
                    <a:pt x="86098" y="311146"/>
                    <a:pt x="70668" y="316290"/>
                    <a:pt x="61333" y="319433"/>
                  </a:cubicBezTo>
                  <a:cubicBezTo>
                    <a:pt x="46379" y="324386"/>
                    <a:pt x="46474" y="326767"/>
                    <a:pt x="62477" y="338483"/>
                  </a:cubicBezTo>
                  <a:cubicBezTo>
                    <a:pt x="72573" y="345912"/>
                    <a:pt x="80193" y="357152"/>
                    <a:pt x="79622" y="363438"/>
                  </a:cubicBezTo>
                  <a:cubicBezTo>
                    <a:pt x="78955" y="369725"/>
                    <a:pt x="98386" y="376488"/>
                    <a:pt x="122579" y="378488"/>
                  </a:cubicBezTo>
                  <a:cubicBezTo>
                    <a:pt x="155155" y="381155"/>
                    <a:pt x="173443" y="375726"/>
                    <a:pt x="192302" y="358009"/>
                  </a:cubicBezTo>
                  <a:cubicBezTo>
                    <a:pt x="213067" y="338483"/>
                    <a:pt x="220211" y="336864"/>
                    <a:pt x="230498" y="349246"/>
                  </a:cubicBezTo>
                  <a:cubicBezTo>
                    <a:pt x="240023" y="360676"/>
                    <a:pt x="237356" y="367915"/>
                    <a:pt x="219639" y="378964"/>
                  </a:cubicBezTo>
                  <a:cubicBezTo>
                    <a:pt x="206685" y="386965"/>
                    <a:pt x="199160" y="396585"/>
                    <a:pt x="202875" y="400205"/>
                  </a:cubicBezTo>
                  <a:cubicBezTo>
                    <a:pt x="206494" y="403824"/>
                    <a:pt x="200589" y="413445"/>
                    <a:pt x="189731" y="421446"/>
                  </a:cubicBezTo>
                  <a:cubicBezTo>
                    <a:pt x="154583" y="447354"/>
                    <a:pt x="190302" y="462689"/>
                    <a:pt x="296411" y="467451"/>
                  </a:cubicBezTo>
                  <a:cubicBezTo>
                    <a:pt x="351560" y="469833"/>
                    <a:pt x="399185" y="474500"/>
                    <a:pt x="402328" y="477643"/>
                  </a:cubicBezTo>
                  <a:cubicBezTo>
                    <a:pt x="411377" y="486692"/>
                    <a:pt x="421188" y="484882"/>
                    <a:pt x="466622" y="465832"/>
                  </a:cubicBezTo>
                  <a:cubicBezTo>
                    <a:pt x="515581" y="445353"/>
                    <a:pt x="515295" y="418874"/>
                    <a:pt x="466241" y="424208"/>
                  </a:cubicBezTo>
                  <a:cubicBezTo>
                    <a:pt x="434904" y="427542"/>
                    <a:pt x="435571" y="426399"/>
                    <a:pt x="478243" y="404205"/>
                  </a:cubicBezTo>
                  <a:cubicBezTo>
                    <a:pt x="503198" y="391156"/>
                    <a:pt x="529392" y="380488"/>
                    <a:pt x="536441" y="380488"/>
                  </a:cubicBezTo>
                  <a:cubicBezTo>
                    <a:pt x="556824" y="380488"/>
                    <a:pt x="590447" y="337626"/>
                    <a:pt x="581494" y="323052"/>
                  </a:cubicBezTo>
                  <a:cubicBezTo>
                    <a:pt x="576541" y="315242"/>
                    <a:pt x="561301" y="312956"/>
                    <a:pt x="543203" y="317433"/>
                  </a:cubicBezTo>
                  <a:cubicBezTo>
                    <a:pt x="523296" y="322386"/>
                    <a:pt x="516914" y="320957"/>
                    <a:pt x="524439" y="313527"/>
                  </a:cubicBezTo>
                  <a:cubicBezTo>
                    <a:pt x="530725" y="307336"/>
                    <a:pt x="548632" y="300478"/>
                    <a:pt x="564444" y="298192"/>
                  </a:cubicBezTo>
                  <a:cubicBezTo>
                    <a:pt x="581017" y="295811"/>
                    <a:pt x="591590" y="287715"/>
                    <a:pt x="589685" y="278666"/>
                  </a:cubicBezTo>
                  <a:cubicBezTo>
                    <a:pt x="587304" y="267998"/>
                    <a:pt x="592543" y="265902"/>
                    <a:pt x="606830" y="271713"/>
                  </a:cubicBezTo>
                  <a:cubicBezTo>
                    <a:pt x="653503" y="290953"/>
                    <a:pt x="671219" y="291715"/>
                    <a:pt x="683316" y="275523"/>
                  </a:cubicBezTo>
                  <a:cubicBezTo>
                    <a:pt x="690174" y="265998"/>
                    <a:pt x="735704" y="239518"/>
                    <a:pt x="784472" y="216372"/>
                  </a:cubicBezTo>
                  <a:cubicBezTo>
                    <a:pt x="833144" y="193322"/>
                    <a:pt x="873054" y="171700"/>
                    <a:pt x="873054" y="168366"/>
                  </a:cubicBezTo>
                  <a:cubicBezTo>
                    <a:pt x="873054" y="165128"/>
                    <a:pt x="861433" y="157889"/>
                    <a:pt x="847337" y="152174"/>
                  </a:cubicBezTo>
                  <a:cubicBezTo>
                    <a:pt x="826858" y="143982"/>
                    <a:pt x="825810" y="141696"/>
                    <a:pt x="842098" y="141125"/>
                  </a:cubicBezTo>
                  <a:cubicBezTo>
                    <a:pt x="868958" y="140172"/>
                    <a:pt x="953159" y="97024"/>
                    <a:pt x="953159" y="84165"/>
                  </a:cubicBezTo>
                  <a:cubicBezTo>
                    <a:pt x="953159" y="78546"/>
                    <a:pt x="936967" y="63782"/>
                    <a:pt x="917250" y="51304"/>
                  </a:cubicBezTo>
                  <a:cubicBezTo>
                    <a:pt x="888866" y="33397"/>
                    <a:pt x="873816" y="30730"/>
                    <a:pt x="845813" y="38731"/>
                  </a:cubicBezTo>
                  <a:cubicBezTo>
                    <a:pt x="800188" y="51876"/>
                    <a:pt x="789996" y="51495"/>
                    <a:pt x="798854" y="37493"/>
                  </a:cubicBezTo>
                  <a:cubicBezTo>
                    <a:pt x="811046" y="17681"/>
                    <a:pt x="746276" y="2060"/>
                    <a:pt x="677030" y="8061"/>
                  </a:cubicBezTo>
                  <a:cubicBezTo>
                    <a:pt x="640454" y="11299"/>
                    <a:pt x="587114" y="9585"/>
                    <a:pt x="558539" y="4251"/>
                  </a:cubicBezTo>
                  <a:cubicBezTo>
                    <a:pt x="530059" y="-1083"/>
                    <a:pt x="504246" y="-1464"/>
                    <a:pt x="501293" y="3489"/>
                  </a:cubicBezTo>
                  <a:cubicBezTo>
                    <a:pt x="498245" y="8442"/>
                    <a:pt x="485482" y="9775"/>
                    <a:pt x="473004" y="6441"/>
                  </a:cubicBezTo>
                  <a:cubicBezTo>
                    <a:pt x="460526" y="3203"/>
                    <a:pt x="441190" y="4536"/>
                    <a:pt x="430141" y="9299"/>
                  </a:cubicBezTo>
                  <a:cubicBezTo>
                    <a:pt x="419093" y="14252"/>
                    <a:pt x="403853" y="17205"/>
                    <a:pt x="396328" y="16062"/>
                  </a:cubicBezTo>
                  <a:cubicBezTo>
                    <a:pt x="382802" y="13871"/>
                    <a:pt x="351656" y="58638"/>
                    <a:pt x="355847" y="73878"/>
                  </a:cubicBezTo>
                  <a:cubicBezTo>
                    <a:pt x="357085" y="78069"/>
                    <a:pt x="336320" y="80736"/>
                    <a:pt x="309745" y="79593"/>
                  </a:cubicBezTo>
                  <a:cubicBezTo>
                    <a:pt x="274789" y="77974"/>
                    <a:pt x="262216" y="81689"/>
                    <a:pt x="264502" y="92643"/>
                  </a:cubicBezTo>
                  <a:cubicBezTo>
                    <a:pt x="266693" y="102834"/>
                    <a:pt x="257168" y="106930"/>
                    <a:pt x="235927" y="105216"/>
                  </a:cubicBezTo>
                  <a:cubicBezTo>
                    <a:pt x="218591" y="103882"/>
                    <a:pt x="196493" y="105787"/>
                    <a:pt x="187064" y="109597"/>
                  </a:cubicBezTo>
                  <a:cubicBezTo>
                    <a:pt x="177539" y="113407"/>
                    <a:pt x="154488" y="118074"/>
                    <a:pt x="135628" y="119884"/>
                  </a:cubicBezTo>
                  <a:cubicBezTo>
                    <a:pt x="89623" y="124361"/>
                    <a:pt x="91814" y="145125"/>
                    <a:pt x="138677" y="149602"/>
                  </a:cubicBezTo>
                  <a:cubicBezTo>
                    <a:pt x="159155" y="151698"/>
                    <a:pt x="173348" y="157508"/>
                    <a:pt x="170109" y="162651"/>
                  </a:cubicBezTo>
                  <a:cubicBezTo>
                    <a:pt x="166870" y="167890"/>
                    <a:pt x="177443" y="180749"/>
                    <a:pt x="193540" y="191322"/>
                  </a:cubicBezTo>
                  <a:cubicBezTo>
                    <a:pt x="215829" y="205800"/>
                    <a:pt x="226592" y="207324"/>
                    <a:pt x="238498" y="197513"/>
                  </a:cubicBezTo>
                  <a:cubicBezTo>
                    <a:pt x="248881" y="188845"/>
                    <a:pt x="260977" y="188178"/>
                    <a:pt x="274884" y="195322"/>
                  </a:cubicBezTo>
                  <a:cubicBezTo>
                    <a:pt x="286314" y="201418"/>
                    <a:pt x="318794" y="210181"/>
                    <a:pt x="347179" y="214848"/>
                  </a:cubicBezTo>
                  <a:cubicBezTo>
                    <a:pt x="386041" y="221325"/>
                    <a:pt x="393185" y="225516"/>
                    <a:pt x="376230" y="231422"/>
                  </a:cubicBezTo>
                  <a:cubicBezTo>
                    <a:pt x="363848" y="235899"/>
                    <a:pt x="339844" y="234184"/>
                    <a:pt x="322795" y="227802"/>
                  </a:cubicBezTo>
                  <a:cubicBezTo>
                    <a:pt x="291934" y="216182"/>
                    <a:pt x="255644" y="231327"/>
                    <a:pt x="255644" y="255901"/>
                  </a:cubicBezTo>
                  <a:cubicBezTo>
                    <a:pt x="255644" y="276666"/>
                    <a:pt x="348036" y="324481"/>
                    <a:pt x="373373" y="316861"/>
                  </a:cubicBezTo>
                  <a:cubicBezTo>
                    <a:pt x="392232" y="311146"/>
                    <a:pt x="395280" y="312480"/>
                    <a:pt x="385850" y="322576"/>
                  </a:cubicBezTo>
                  <a:cubicBezTo>
                    <a:pt x="367562" y="341912"/>
                    <a:pt x="252215" y="325624"/>
                    <a:pt x="260215" y="304860"/>
                  </a:cubicBezTo>
                  <a:cubicBezTo>
                    <a:pt x="263454" y="296382"/>
                    <a:pt x="257358" y="284571"/>
                    <a:pt x="246595" y="278666"/>
                  </a:cubicBezTo>
                  <a:cubicBezTo>
                    <a:pt x="235927" y="272760"/>
                    <a:pt x="227164" y="258378"/>
                    <a:pt x="227069" y="246948"/>
                  </a:cubicBezTo>
                  <a:cubicBezTo>
                    <a:pt x="227069" y="235422"/>
                    <a:pt x="221925" y="225612"/>
                    <a:pt x="215639" y="225135"/>
                  </a:cubicBezTo>
                  <a:cubicBezTo>
                    <a:pt x="199256" y="223611"/>
                    <a:pt x="161346" y="209133"/>
                    <a:pt x="141344" y="196560"/>
                  </a:cubicBezTo>
                  <a:cubicBezTo>
                    <a:pt x="105053" y="173986"/>
                    <a:pt x="91814" y="171414"/>
                    <a:pt x="74002" y="183225"/>
                  </a:cubicBezTo>
                  <a:cubicBezTo>
                    <a:pt x="63810" y="189893"/>
                    <a:pt x="57047" y="201609"/>
                    <a:pt x="58952" y="209324"/>
                  </a:cubicBezTo>
                  <a:cubicBezTo>
                    <a:pt x="60857" y="217325"/>
                    <a:pt x="55142" y="220563"/>
                    <a:pt x="45427" y="216753"/>
                  </a:cubicBezTo>
                  <a:cubicBezTo>
                    <a:pt x="35616" y="212943"/>
                    <a:pt x="21519" y="221325"/>
                    <a:pt x="11137" y="237232"/>
                  </a:cubicBezTo>
                  <a:cubicBezTo>
                    <a:pt x="-5437" y="262473"/>
                    <a:pt x="-4675" y="265331"/>
                    <a:pt x="21328" y="28238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8"/>
            <p:cNvSpPr/>
            <p:nvPr/>
          </p:nvSpPr>
          <p:spPr>
            <a:xfrm>
              <a:off x="10580975" y="5349044"/>
              <a:ext cx="161983" cy="253209"/>
            </a:xfrm>
            <a:custGeom>
              <a:rect b="b" l="l" r="r" t="t"/>
              <a:pathLst>
                <a:path extrusionOk="0" h="253209" w="161983">
                  <a:moveTo>
                    <a:pt x="138078" y="110399"/>
                  </a:moveTo>
                  <a:cubicBezTo>
                    <a:pt x="129696" y="113733"/>
                    <a:pt x="120552" y="105732"/>
                    <a:pt x="117028" y="92206"/>
                  </a:cubicBezTo>
                  <a:cubicBezTo>
                    <a:pt x="111694" y="72013"/>
                    <a:pt x="107884" y="70489"/>
                    <a:pt x="93025" y="82967"/>
                  </a:cubicBezTo>
                  <a:cubicBezTo>
                    <a:pt x="78642" y="94873"/>
                    <a:pt x="75308" y="94873"/>
                    <a:pt x="75308" y="83062"/>
                  </a:cubicBezTo>
                  <a:cubicBezTo>
                    <a:pt x="75308" y="56297"/>
                    <a:pt x="16444" y="-10950"/>
                    <a:pt x="3966" y="1528"/>
                  </a:cubicBezTo>
                  <a:cubicBezTo>
                    <a:pt x="-3844" y="9148"/>
                    <a:pt x="-130" y="23626"/>
                    <a:pt x="15206" y="45343"/>
                  </a:cubicBezTo>
                  <a:cubicBezTo>
                    <a:pt x="51210" y="96588"/>
                    <a:pt x="56639" y="126782"/>
                    <a:pt x="35399" y="159167"/>
                  </a:cubicBezTo>
                  <a:cubicBezTo>
                    <a:pt x="17301" y="186694"/>
                    <a:pt x="17587" y="188313"/>
                    <a:pt x="40066" y="194314"/>
                  </a:cubicBezTo>
                  <a:cubicBezTo>
                    <a:pt x="53115" y="197743"/>
                    <a:pt x="63878" y="209364"/>
                    <a:pt x="63878" y="220127"/>
                  </a:cubicBezTo>
                  <a:cubicBezTo>
                    <a:pt x="63878" y="230890"/>
                    <a:pt x="67402" y="243368"/>
                    <a:pt x="71689" y="247559"/>
                  </a:cubicBezTo>
                  <a:cubicBezTo>
                    <a:pt x="86357" y="262227"/>
                    <a:pt x="103788" y="247749"/>
                    <a:pt x="115980" y="210983"/>
                  </a:cubicBezTo>
                  <a:cubicBezTo>
                    <a:pt x="122743" y="190885"/>
                    <a:pt x="131506" y="177836"/>
                    <a:pt x="135792" y="181932"/>
                  </a:cubicBezTo>
                  <a:cubicBezTo>
                    <a:pt x="145984" y="192219"/>
                    <a:pt x="168844" y="130211"/>
                    <a:pt x="159985" y="116019"/>
                  </a:cubicBezTo>
                  <a:cubicBezTo>
                    <a:pt x="156176" y="109827"/>
                    <a:pt x="146365" y="107256"/>
                    <a:pt x="138078" y="110399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8"/>
            <p:cNvSpPr/>
            <p:nvPr/>
          </p:nvSpPr>
          <p:spPr>
            <a:xfrm>
              <a:off x="10422115" y="5583903"/>
              <a:ext cx="211730" cy="243588"/>
            </a:xfrm>
            <a:custGeom>
              <a:rect b="b" l="l" r="r" t="t"/>
              <a:pathLst>
                <a:path extrusionOk="0" h="243588" w="211730">
                  <a:moveTo>
                    <a:pt x="191020" y="4604"/>
                  </a:moveTo>
                  <a:cubicBezTo>
                    <a:pt x="174447" y="-4160"/>
                    <a:pt x="164350" y="-1016"/>
                    <a:pt x="145300" y="19272"/>
                  </a:cubicBezTo>
                  <a:cubicBezTo>
                    <a:pt x="131965" y="33560"/>
                    <a:pt x="120916" y="51276"/>
                    <a:pt x="120916" y="58610"/>
                  </a:cubicBezTo>
                  <a:cubicBezTo>
                    <a:pt x="120916" y="65944"/>
                    <a:pt x="108915" y="79756"/>
                    <a:pt x="94151" y="89376"/>
                  </a:cubicBezTo>
                  <a:cubicBezTo>
                    <a:pt x="58242" y="112903"/>
                    <a:pt x="-8052" y="206724"/>
                    <a:pt x="806" y="221202"/>
                  </a:cubicBezTo>
                  <a:cubicBezTo>
                    <a:pt x="4806" y="227584"/>
                    <a:pt x="12808" y="229965"/>
                    <a:pt x="18618" y="226346"/>
                  </a:cubicBezTo>
                  <a:cubicBezTo>
                    <a:pt x="24428" y="222821"/>
                    <a:pt x="38144" y="225107"/>
                    <a:pt x="49288" y="231489"/>
                  </a:cubicBezTo>
                  <a:cubicBezTo>
                    <a:pt x="60337" y="237966"/>
                    <a:pt x="75006" y="243395"/>
                    <a:pt x="81864" y="243586"/>
                  </a:cubicBezTo>
                  <a:cubicBezTo>
                    <a:pt x="94818" y="243967"/>
                    <a:pt x="140157" y="199294"/>
                    <a:pt x="135108" y="191198"/>
                  </a:cubicBezTo>
                  <a:cubicBezTo>
                    <a:pt x="125203" y="175577"/>
                    <a:pt x="136251" y="147478"/>
                    <a:pt x="161874" y="123856"/>
                  </a:cubicBezTo>
                  <a:cubicBezTo>
                    <a:pt x="178066" y="108807"/>
                    <a:pt x="188448" y="91567"/>
                    <a:pt x="184734" y="85661"/>
                  </a:cubicBezTo>
                  <a:cubicBezTo>
                    <a:pt x="181114" y="79566"/>
                    <a:pt x="185782" y="71850"/>
                    <a:pt x="195116" y="68326"/>
                  </a:cubicBezTo>
                  <a:cubicBezTo>
                    <a:pt x="219214" y="58991"/>
                    <a:pt x="216452" y="18320"/>
                    <a:pt x="191020" y="4604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8"/>
            <p:cNvSpPr/>
            <p:nvPr/>
          </p:nvSpPr>
          <p:spPr>
            <a:xfrm>
              <a:off x="9427888" y="4185792"/>
              <a:ext cx="595145" cy="346014"/>
            </a:xfrm>
            <a:custGeom>
              <a:rect b="b" l="l" r="r" t="t"/>
              <a:pathLst>
                <a:path extrusionOk="0" h="346014" w="595145">
                  <a:moveTo>
                    <a:pt x="425914" y="261810"/>
                  </a:moveTo>
                  <a:cubicBezTo>
                    <a:pt x="426581" y="262286"/>
                    <a:pt x="427343" y="262858"/>
                    <a:pt x="428105" y="263525"/>
                  </a:cubicBezTo>
                  <a:cubicBezTo>
                    <a:pt x="432867" y="270287"/>
                    <a:pt x="437630" y="278955"/>
                    <a:pt x="440868" y="287337"/>
                  </a:cubicBezTo>
                  <a:cubicBezTo>
                    <a:pt x="443440" y="294005"/>
                    <a:pt x="448012" y="300291"/>
                    <a:pt x="454012" y="306006"/>
                  </a:cubicBezTo>
                  <a:cubicBezTo>
                    <a:pt x="462680" y="318579"/>
                    <a:pt x="478302" y="329247"/>
                    <a:pt x="496875" y="334677"/>
                  </a:cubicBezTo>
                  <a:cubicBezTo>
                    <a:pt x="546310" y="348964"/>
                    <a:pt x="546405" y="348964"/>
                    <a:pt x="556311" y="339058"/>
                  </a:cubicBezTo>
                  <a:cubicBezTo>
                    <a:pt x="561074" y="334391"/>
                    <a:pt x="569646" y="329819"/>
                    <a:pt x="575361" y="328961"/>
                  </a:cubicBezTo>
                  <a:cubicBezTo>
                    <a:pt x="596887" y="326104"/>
                    <a:pt x="598507" y="324485"/>
                    <a:pt x="591268" y="312674"/>
                  </a:cubicBezTo>
                  <a:cubicBezTo>
                    <a:pt x="589649" y="310007"/>
                    <a:pt x="587648" y="308292"/>
                    <a:pt x="585458" y="307340"/>
                  </a:cubicBezTo>
                  <a:cubicBezTo>
                    <a:pt x="584886" y="306102"/>
                    <a:pt x="584029" y="304768"/>
                    <a:pt x="583172" y="303244"/>
                  </a:cubicBezTo>
                  <a:cubicBezTo>
                    <a:pt x="578409" y="295434"/>
                    <a:pt x="571075" y="295148"/>
                    <a:pt x="562502" y="302196"/>
                  </a:cubicBezTo>
                  <a:cubicBezTo>
                    <a:pt x="551549" y="311340"/>
                    <a:pt x="527546" y="297434"/>
                    <a:pt x="508210" y="276955"/>
                  </a:cubicBezTo>
                  <a:cubicBezTo>
                    <a:pt x="497352" y="263429"/>
                    <a:pt x="489160" y="248285"/>
                    <a:pt x="487731" y="235236"/>
                  </a:cubicBezTo>
                  <a:cubicBezTo>
                    <a:pt x="486207" y="221519"/>
                    <a:pt x="477063" y="205899"/>
                    <a:pt x="461823" y="189611"/>
                  </a:cubicBezTo>
                  <a:cubicBezTo>
                    <a:pt x="427057" y="146082"/>
                    <a:pt x="345428" y="95885"/>
                    <a:pt x="251797" y="63690"/>
                  </a:cubicBezTo>
                  <a:lnTo>
                    <a:pt x="184931" y="40544"/>
                  </a:lnTo>
                  <a:lnTo>
                    <a:pt x="158737" y="65214"/>
                  </a:lnTo>
                  <a:cubicBezTo>
                    <a:pt x="137688" y="84931"/>
                    <a:pt x="129401" y="87122"/>
                    <a:pt x="116161" y="76168"/>
                  </a:cubicBezTo>
                  <a:cubicBezTo>
                    <a:pt x="112161" y="69501"/>
                    <a:pt x="110541" y="62166"/>
                    <a:pt x="112637" y="56927"/>
                  </a:cubicBezTo>
                  <a:cubicBezTo>
                    <a:pt x="115685" y="48927"/>
                    <a:pt x="111494" y="37116"/>
                    <a:pt x="103397" y="30734"/>
                  </a:cubicBezTo>
                  <a:cubicBezTo>
                    <a:pt x="103112" y="30543"/>
                    <a:pt x="102731" y="30258"/>
                    <a:pt x="102445" y="30067"/>
                  </a:cubicBezTo>
                  <a:cubicBezTo>
                    <a:pt x="100635" y="26733"/>
                    <a:pt x="98254" y="23685"/>
                    <a:pt x="95301" y="21304"/>
                  </a:cubicBezTo>
                  <a:cubicBezTo>
                    <a:pt x="76537" y="6445"/>
                    <a:pt x="11100" y="-6128"/>
                    <a:pt x="1766" y="3207"/>
                  </a:cubicBezTo>
                  <a:cubicBezTo>
                    <a:pt x="-3473" y="8445"/>
                    <a:pt x="3575" y="20733"/>
                    <a:pt x="14625" y="31782"/>
                  </a:cubicBezTo>
                  <a:cubicBezTo>
                    <a:pt x="23864" y="44354"/>
                    <a:pt x="41104" y="58261"/>
                    <a:pt x="54439" y="61309"/>
                  </a:cubicBezTo>
                  <a:cubicBezTo>
                    <a:pt x="52915" y="62261"/>
                    <a:pt x="51105" y="63309"/>
                    <a:pt x="49010" y="64548"/>
                  </a:cubicBezTo>
                  <a:cubicBezTo>
                    <a:pt x="32817" y="74073"/>
                    <a:pt x="31293" y="80835"/>
                    <a:pt x="41485" y="99790"/>
                  </a:cubicBezTo>
                  <a:cubicBezTo>
                    <a:pt x="45295" y="106839"/>
                    <a:pt x="48819" y="111315"/>
                    <a:pt x="52248" y="113697"/>
                  </a:cubicBezTo>
                  <a:cubicBezTo>
                    <a:pt x="59963" y="126079"/>
                    <a:pt x="66726" y="128270"/>
                    <a:pt x="74156" y="120745"/>
                  </a:cubicBezTo>
                  <a:cubicBezTo>
                    <a:pt x="82347" y="112363"/>
                    <a:pt x="103112" y="117697"/>
                    <a:pt x="141974" y="137985"/>
                  </a:cubicBezTo>
                  <a:cubicBezTo>
                    <a:pt x="167501" y="151320"/>
                    <a:pt x="186169" y="163798"/>
                    <a:pt x="198171" y="175704"/>
                  </a:cubicBezTo>
                  <a:cubicBezTo>
                    <a:pt x="210363" y="192278"/>
                    <a:pt x="209125" y="207899"/>
                    <a:pt x="195028" y="223520"/>
                  </a:cubicBezTo>
                  <a:cubicBezTo>
                    <a:pt x="181884" y="238093"/>
                    <a:pt x="184170" y="253904"/>
                    <a:pt x="194456" y="256952"/>
                  </a:cubicBezTo>
                  <a:cubicBezTo>
                    <a:pt x="196361" y="266192"/>
                    <a:pt x="205601" y="270764"/>
                    <a:pt x="218364" y="262953"/>
                  </a:cubicBezTo>
                  <a:cubicBezTo>
                    <a:pt x="223603" y="259619"/>
                    <a:pt x="247320" y="267430"/>
                    <a:pt x="270942" y="280098"/>
                  </a:cubicBezTo>
                  <a:cubicBezTo>
                    <a:pt x="316091" y="304197"/>
                    <a:pt x="365049" y="305244"/>
                    <a:pt x="360287" y="281718"/>
                  </a:cubicBezTo>
                  <a:cubicBezTo>
                    <a:pt x="356953" y="265525"/>
                    <a:pt x="407245" y="250190"/>
                    <a:pt x="425914" y="261810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8"/>
            <p:cNvSpPr/>
            <p:nvPr/>
          </p:nvSpPr>
          <p:spPr>
            <a:xfrm>
              <a:off x="9815004" y="5582192"/>
              <a:ext cx="115662" cy="105463"/>
            </a:xfrm>
            <a:custGeom>
              <a:rect b="b" l="l" r="r" t="t"/>
              <a:pathLst>
                <a:path extrusionOk="0" h="105463" w="115662">
                  <a:moveTo>
                    <a:pt x="47180" y="28"/>
                  </a:moveTo>
                  <a:cubicBezTo>
                    <a:pt x="20224" y="409"/>
                    <a:pt x="-922" y="3267"/>
                    <a:pt x="31" y="6410"/>
                  </a:cubicBezTo>
                  <a:cubicBezTo>
                    <a:pt x="1174" y="9458"/>
                    <a:pt x="5746" y="27556"/>
                    <a:pt x="10223" y="46415"/>
                  </a:cubicBezTo>
                  <a:cubicBezTo>
                    <a:pt x="14795" y="65274"/>
                    <a:pt x="23462" y="86992"/>
                    <a:pt x="29558" y="94802"/>
                  </a:cubicBezTo>
                  <a:cubicBezTo>
                    <a:pt x="46227" y="116043"/>
                    <a:pt x="98710" y="103184"/>
                    <a:pt x="102043" y="76990"/>
                  </a:cubicBezTo>
                  <a:cubicBezTo>
                    <a:pt x="102615" y="72799"/>
                    <a:pt x="107092" y="60322"/>
                    <a:pt x="111854" y="49177"/>
                  </a:cubicBezTo>
                  <a:cubicBezTo>
                    <a:pt x="125761" y="17840"/>
                    <a:pt x="100996" y="-829"/>
                    <a:pt x="47180" y="28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8"/>
            <p:cNvSpPr/>
            <p:nvPr/>
          </p:nvSpPr>
          <p:spPr>
            <a:xfrm>
              <a:off x="5600324" y="2021253"/>
              <a:ext cx="218311" cy="388862"/>
            </a:xfrm>
            <a:custGeom>
              <a:rect b="b" l="l" r="r" t="t"/>
              <a:pathLst>
                <a:path extrusionOk="0" h="388862" w="218311">
                  <a:moveTo>
                    <a:pt x="7233" y="125681"/>
                  </a:moveTo>
                  <a:cubicBezTo>
                    <a:pt x="14091" y="129872"/>
                    <a:pt x="13901" y="137587"/>
                    <a:pt x="6566" y="146350"/>
                  </a:cubicBezTo>
                  <a:cubicBezTo>
                    <a:pt x="-1625" y="156161"/>
                    <a:pt x="1804" y="166162"/>
                    <a:pt x="18378" y="180164"/>
                  </a:cubicBezTo>
                  <a:cubicBezTo>
                    <a:pt x="36189" y="195499"/>
                    <a:pt x="38761" y="203881"/>
                    <a:pt x="28760" y="215692"/>
                  </a:cubicBezTo>
                  <a:cubicBezTo>
                    <a:pt x="19997" y="226360"/>
                    <a:pt x="19711" y="233409"/>
                    <a:pt x="27998" y="238552"/>
                  </a:cubicBezTo>
                  <a:cubicBezTo>
                    <a:pt x="39999" y="245982"/>
                    <a:pt x="41618" y="244172"/>
                    <a:pt x="44190" y="219788"/>
                  </a:cubicBezTo>
                  <a:cubicBezTo>
                    <a:pt x="47048" y="193785"/>
                    <a:pt x="68574" y="199309"/>
                    <a:pt x="70193" y="226456"/>
                  </a:cubicBezTo>
                  <a:cubicBezTo>
                    <a:pt x="71241" y="245220"/>
                    <a:pt x="64383" y="255983"/>
                    <a:pt x="48953" y="259984"/>
                  </a:cubicBezTo>
                  <a:cubicBezTo>
                    <a:pt x="36475" y="263317"/>
                    <a:pt x="29426" y="271033"/>
                    <a:pt x="33332" y="277414"/>
                  </a:cubicBezTo>
                  <a:cubicBezTo>
                    <a:pt x="37237" y="283701"/>
                    <a:pt x="35046" y="292178"/>
                    <a:pt x="28664" y="296179"/>
                  </a:cubicBezTo>
                  <a:cubicBezTo>
                    <a:pt x="10948" y="307132"/>
                    <a:pt x="26569" y="324658"/>
                    <a:pt x="55049" y="325706"/>
                  </a:cubicBezTo>
                  <a:cubicBezTo>
                    <a:pt x="75718" y="326468"/>
                    <a:pt x="73718" y="329516"/>
                    <a:pt x="42952" y="342851"/>
                  </a:cubicBezTo>
                  <a:cubicBezTo>
                    <a:pt x="6566" y="358758"/>
                    <a:pt x="-1720" y="370664"/>
                    <a:pt x="13139" y="385523"/>
                  </a:cubicBezTo>
                  <a:cubicBezTo>
                    <a:pt x="17139" y="389524"/>
                    <a:pt x="24949" y="390000"/>
                    <a:pt x="30379" y="386571"/>
                  </a:cubicBezTo>
                  <a:cubicBezTo>
                    <a:pt x="35999" y="383142"/>
                    <a:pt x="67336" y="378094"/>
                    <a:pt x="100007" y="375522"/>
                  </a:cubicBezTo>
                  <a:cubicBezTo>
                    <a:pt x="182684" y="368569"/>
                    <a:pt x="199829" y="361425"/>
                    <a:pt x="212306" y="328659"/>
                  </a:cubicBezTo>
                  <a:cubicBezTo>
                    <a:pt x="224498" y="296369"/>
                    <a:pt x="218021" y="279129"/>
                    <a:pt x="193828" y="279129"/>
                  </a:cubicBezTo>
                  <a:cubicBezTo>
                    <a:pt x="184684" y="279129"/>
                    <a:pt x="176873" y="275224"/>
                    <a:pt x="176492" y="270556"/>
                  </a:cubicBezTo>
                  <a:cubicBezTo>
                    <a:pt x="173159" y="237695"/>
                    <a:pt x="164300" y="218645"/>
                    <a:pt x="135630" y="182736"/>
                  </a:cubicBezTo>
                  <a:cubicBezTo>
                    <a:pt x="117723" y="160352"/>
                    <a:pt x="99054" y="141874"/>
                    <a:pt x="94101" y="141874"/>
                  </a:cubicBezTo>
                  <a:cubicBezTo>
                    <a:pt x="89339" y="141874"/>
                    <a:pt x="93625" y="129110"/>
                    <a:pt x="103912" y="113394"/>
                  </a:cubicBezTo>
                  <a:cubicBezTo>
                    <a:pt x="120676" y="87772"/>
                    <a:pt x="120866" y="84247"/>
                    <a:pt x="104674" y="78056"/>
                  </a:cubicBezTo>
                  <a:cubicBezTo>
                    <a:pt x="94863" y="74246"/>
                    <a:pt x="81433" y="74532"/>
                    <a:pt x="74861" y="78628"/>
                  </a:cubicBezTo>
                  <a:cubicBezTo>
                    <a:pt x="55906" y="90439"/>
                    <a:pt x="60954" y="73675"/>
                    <a:pt x="86100" y="41671"/>
                  </a:cubicBezTo>
                  <a:cubicBezTo>
                    <a:pt x="123724" y="-6145"/>
                    <a:pt x="94101" y="-16051"/>
                    <a:pt x="48476" y="29002"/>
                  </a:cubicBezTo>
                  <a:cubicBezTo>
                    <a:pt x="7614" y="69103"/>
                    <a:pt x="-11531" y="114060"/>
                    <a:pt x="7233" y="12568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8"/>
            <p:cNvSpPr/>
            <p:nvPr/>
          </p:nvSpPr>
          <p:spPr>
            <a:xfrm>
              <a:off x="5481795" y="2192909"/>
              <a:ext cx="128007" cy="162298"/>
            </a:xfrm>
            <a:custGeom>
              <a:rect b="b" l="l" r="r" t="t"/>
              <a:pathLst>
                <a:path extrusionOk="0" h="162298" w="128007">
                  <a:moveTo>
                    <a:pt x="1937" y="145954"/>
                  </a:moveTo>
                  <a:cubicBezTo>
                    <a:pt x="10891" y="169195"/>
                    <a:pt x="16225" y="168624"/>
                    <a:pt x="72518" y="137953"/>
                  </a:cubicBezTo>
                  <a:cubicBezTo>
                    <a:pt x="110046" y="117474"/>
                    <a:pt x="119285" y="105473"/>
                    <a:pt x="125096" y="69659"/>
                  </a:cubicBezTo>
                  <a:cubicBezTo>
                    <a:pt x="131477" y="30511"/>
                    <a:pt x="129001" y="24510"/>
                    <a:pt x="100997" y="10128"/>
                  </a:cubicBezTo>
                  <a:cubicBezTo>
                    <a:pt x="72708" y="-4541"/>
                    <a:pt x="67850" y="-3969"/>
                    <a:pt x="49467" y="16414"/>
                  </a:cubicBezTo>
                  <a:cubicBezTo>
                    <a:pt x="38418" y="28797"/>
                    <a:pt x="33846" y="39179"/>
                    <a:pt x="39561" y="39465"/>
                  </a:cubicBezTo>
                  <a:cubicBezTo>
                    <a:pt x="45276" y="39941"/>
                    <a:pt x="37466" y="45180"/>
                    <a:pt x="22321" y="51276"/>
                  </a:cubicBezTo>
                  <a:cubicBezTo>
                    <a:pt x="2223" y="59372"/>
                    <a:pt x="-1968" y="65754"/>
                    <a:pt x="7271" y="74993"/>
                  </a:cubicBezTo>
                  <a:cubicBezTo>
                    <a:pt x="16320" y="84042"/>
                    <a:pt x="16320" y="93090"/>
                    <a:pt x="7367" y="107473"/>
                  </a:cubicBezTo>
                  <a:cubicBezTo>
                    <a:pt x="318" y="118236"/>
                    <a:pt x="-2063" y="135667"/>
                    <a:pt x="1937" y="145954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8"/>
            <p:cNvSpPr/>
            <p:nvPr/>
          </p:nvSpPr>
          <p:spPr>
            <a:xfrm>
              <a:off x="5093703" y="1700792"/>
              <a:ext cx="295023" cy="144107"/>
            </a:xfrm>
            <a:custGeom>
              <a:rect b="b" l="l" r="r" t="t"/>
              <a:pathLst>
                <a:path extrusionOk="0" h="144107" w="295023">
                  <a:moveTo>
                    <a:pt x="286683" y="48664"/>
                  </a:moveTo>
                  <a:cubicBezTo>
                    <a:pt x="278205" y="42282"/>
                    <a:pt x="267823" y="27709"/>
                    <a:pt x="263441" y="16374"/>
                  </a:cubicBezTo>
                  <a:cubicBezTo>
                    <a:pt x="256774" y="-1343"/>
                    <a:pt x="247821" y="-3152"/>
                    <a:pt x="201624" y="3706"/>
                  </a:cubicBezTo>
                  <a:cubicBezTo>
                    <a:pt x="171906" y="8182"/>
                    <a:pt x="137045" y="12374"/>
                    <a:pt x="124281" y="13040"/>
                  </a:cubicBezTo>
                  <a:cubicBezTo>
                    <a:pt x="111613" y="13612"/>
                    <a:pt x="103707" y="17993"/>
                    <a:pt x="106946" y="22565"/>
                  </a:cubicBezTo>
                  <a:cubicBezTo>
                    <a:pt x="115709" y="35519"/>
                    <a:pt x="69513" y="63237"/>
                    <a:pt x="32079" y="67523"/>
                  </a:cubicBezTo>
                  <a:cubicBezTo>
                    <a:pt x="-11260" y="72476"/>
                    <a:pt x="-10497" y="92574"/>
                    <a:pt x="33222" y="100099"/>
                  </a:cubicBezTo>
                  <a:cubicBezTo>
                    <a:pt x="51701" y="103337"/>
                    <a:pt x="64369" y="110481"/>
                    <a:pt x="61226" y="116101"/>
                  </a:cubicBezTo>
                  <a:cubicBezTo>
                    <a:pt x="57987" y="121720"/>
                    <a:pt x="65798" y="130293"/>
                    <a:pt x="78371" y="135246"/>
                  </a:cubicBezTo>
                  <a:cubicBezTo>
                    <a:pt x="116566" y="150105"/>
                    <a:pt x="146760" y="146867"/>
                    <a:pt x="211149" y="121054"/>
                  </a:cubicBezTo>
                  <a:cubicBezTo>
                    <a:pt x="283634" y="91812"/>
                    <a:pt x="310209" y="66380"/>
                    <a:pt x="286683" y="48664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8"/>
            <p:cNvSpPr/>
            <p:nvPr/>
          </p:nvSpPr>
          <p:spPr>
            <a:xfrm>
              <a:off x="5090962" y="1711599"/>
              <a:ext cx="83011" cy="43134"/>
            </a:xfrm>
            <a:custGeom>
              <a:rect b="b" l="l" r="r" t="t"/>
              <a:pathLst>
                <a:path extrusionOk="0" h="43134" w="83011">
                  <a:moveTo>
                    <a:pt x="75302" y="26427"/>
                  </a:moveTo>
                  <a:cubicBezTo>
                    <a:pt x="86732" y="12615"/>
                    <a:pt x="85779" y="8043"/>
                    <a:pt x="70254" y="2043"/>
                  </a:cubicBezTo>
                  <a:cubicBezTo>
                    <a:pt x="46251" y="-7101"/>
                    <a:pt x="-8423" y="16521"/>
                    <a:pt x="1102" y="32046"/>
                  </a:cubicBezTo>
                  <a:cubicBezTo>
                    <a:pt x="11675" y="49287"/>
                    <a:pt x="59205" y="45667"/>
                    <a:pt x="75302" y="26427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8"/>
            <p:cNvSpPr/>
            <p:nvPr/>
          </p:nvSpPr>
          <p:spPr>
            <a:xfrm>
              <a:off x="7226756" y="1189756"/>
              <a:ext cx="473723" cy="321767"/>
            </a:xfrm>
            <a:custGeom>
              <a:rect b="b" l="l" r="r" t="t"/>
              <a:pathLst>
                <a:path extrusionOk="0" h="321767" w="473723">
                  <a:moveTo>
                    <a:pt x="18053" y="273664"/>
                  </a:moveTo>
                  <a:cubicBezTo>
                    <a:pt x="27006" y="273759"/>
                    <a:pt x="36436" y="280331"/>
                    <a:pt x="39199" y="288332"/>
                  </a:cubicBezTo>
                  <a:cubicBezTo>
                    <a:pt x="41294" y="294905"/>
                    <a:pt x="40246" y="299477"/>
                    <a:pt x="37008" y="300048"/>
                  </a:cubicBezTo>
                  <a:cubicBezTo>
                    <a:pt x="36627" y="299953"/>
                    <a:pt x="36341" y="299953"/>
                    <a:pt x="35960" y="299858"/>
                  </a:cubicBezTo>
                  <a:cubicBezTo>
                    <a:pt x="34626" y="299381"/>
                    <a:pt x="33388" y="299381"/>
                    <a:pt x="32150" y="299381"/>
                  </a:cubicBezTo>
                  <a:cubicBezTo>
                    <a:pt x="25007" y="298715"/>
                    <a:pt x="19101" y="306144"/>
                    <a:pt x="19101" y="316622"/>
                  </a:cubicBezTo>
                  <a:cubicBezTo>
                    <a:pt x="19101" y="318336"/>
                    <a:pt x="47390" y="320527"/>
                    <a:pt x="81775" y="321575"/>
                  </a:cubicBezTo>
                  <a:cubicBezTo>
                    <a:pt x="85776" y="321670"/>
                    <a:pt x="89586" y="321765"/>
                    <a:pt x="93301" y="321765"/>
                  </a:cubicBezTo>
                  <a:cubicBezTo>
                    <a:pt x="149689" y="321956"/>
                    <a:pt x="174739" y="307954"/>
                    <a:pt x="138544" y="294619"/>
                  </a:cubicBezTo>
                  <a:cubicBezTo>
                    <a:pt x="87109" y="275474"/>
                    <a:pt x="89395" y="240993"/>
                    <a:pt x="146069" y="178128"/>
                  </a:cubicBezTo>
                  <a:cubicBezTo>
                    <a:pt x="193313" y="125645"/>
                    <a:pt x="238271" y="96594"/>
                    <a:pt x="271990" y="96594"/>
                  </a:cubicBezTo>
                  <a:cubicBezTo>
                    <a:pt x="296278" y="96594"/>
                    <a:pt x="421913" y="57256"/>
                    <a:pt x="456108" y="38873"/>
                  </a:cubicBezTo>
                  <a:cubicBezTo>
                    <a:pt x="477349" y="27538"/>
                    <a:pt x="478492" y="23537"/>
                    <a:pt x="464300" y="9345"/>
                  </a:cubicBezTo>
                  <a:cubicBezTo>
                    <a:pt x="457917" y="3059"/>
                    <a:pt x="452488" y="-180"/>
                    <a:pt x="444201" y="11"/>
                  </a:cubicBezTo>
                  <a:cubicBezTo>
                    <a:pt x="433915" y="-275"/>
                    <a:pt x="419151" y="5154"/>
                    <a:pt x="391433" y="17346"/>
                  </a:cubicBezTo>
                  <a:cubicBezTo>
                    <a:pt x="362573" y="30205"/>
                    <a:pt x="332283" y="37349"/>
                    <a:pt x="310566" y="37063"/>
                  </a:cubicBezTo>
                  <a:cubicBezTo>
                    <a:pt x="307709" y="36968"/>
                    <a:pt x="304851" y="36777"/>
                    <a:pt x="302375" y="36396"/>
                  </a:cubicBezTo>
                  <a:cubicBezTo>
                    <a:pt x="299517" y="36015"/>
                    <a:pt x="296374" y="35825"/>
                    <a:pt x="292944" y="35729"/>
                  </a:cubicBezTo>
                  <a:cubicBezTo>
                    <a:pt x="271799" y="35063"/>
                    <a:pt x="240748" y="41540"/>
                    <a:pt x="215411" y="52493"/>
                  </a:cubicBezTo>
                  <a:cubicBezTo>
                    <a:pt x="188169" y="64114"/>
                    <a:pt x="151022" y="73734"/>
                    <a:pt x="133115" y="73734"/>
                  </a:cubicBezTo>
                  <a:cubicBezTo>
                    <a:pt x="98825" y="73734"/>
                    <a:pt x="79109" y="89927"/>
                    <a:pt x="98825" y="102119"/>
                  </a:cubicBezTo>
                  <a:cubicBezTo>
                    <a:pt x="105492" y="106214"/>
                    <a:pt x="96920" y="121931"/>
                    <a:pt x="79013" y="138599"/>
                  </a:cubicBezTo>
                  <a:cubicBezTo>
                    <a:pt x="61773" y="154792"/>
                    <a:pt x="48914" y="172604"/>
                    <a:pt x="50534" y="178033"/>
                  </a:cubicBezTo>
                  <a:cubicBezTo>
                    <a:pt x="52057" y="183557"/>
                    <a:pt x="48342" y="188129"/>
                    <a:pt x="42152" y="188129"/>
                  </a:cubicBezTo>
                  <a:cubicBezTo>
                    <a:pt x="29674" y="188129"/>
                    <a:pt x="-2425" y="244803"/>
                    <a:pt x="146" y="262424"/>
                  </a:cubicBezTo>
                  <a:cubicBezTo>
                    <a:pt x="1194" y="268520"/>
                    <a:pt x="9195" y="273664"/>
                    <a:pt x="18053" y="273664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8"/>
            <p:cNvSpPr/>
            <p:nvPr/>
          </p:nvSpPr>
          <p:spPr>
            <a:xfrm>
              <a:off x="6063754" y="971816"/>
              <a:ext cx="486128" cy="256199"/>
            </a:xfrm>
            <a:custGeom>
              <a:rect b="b" l="l" r="r" t="t"/>
              <a:pathLst>
                <a:path extrusionOk="0" h="256199" w="486128">
                  <a:moveTo>
                    <a:pt x="14910" y="136322"/>
                  </a:moveTo>
                  <a:cubicBezTo>
                    <a:pt x="24340" y="144894"/>
                    <a:pt x="31483" y="148800"/>
                    <a:pt x="36817" y="148228"/>
                  </a:cubicBezTo>
                  <a:cubicBezTo>
                    <a:pt x="40532" y="148419"/>
                    <a:pt x="43485" y="146799"/>
                    <a:pt x="45866" y="143085"/>
                  </a:cubicBezTo>
                  <a:cubicBezTo>
                    <a:pt x="48533" y="138798"/>
                    <a:pt x="51391" y="136608"/>
                    <a:pt x="54820" y="136417"/>
                  </a:cubicBezTo>
                  <a:cubicBezTo>
                    <a:pt x="58535" y="136798"/>
                    <a:pt x="62916" y="139179"/>
                    <a:pt x="68440" y="143847"/>
                  </a:cubicBezTo>
                  <a:cubicBezTo>
                    <a:pt x="74917" y="149181"/>
                    <a:pt x="80157" y="151657"/>
                    <a:pt x="85681" y="151086"/>
                  </a:cubicBezTo>
                  <a:cubicBezTo>
                    <a:pt x="91586" y="151086"/>
                    <a:pt x="97778" y="147657"/>
                    <a:pt x="106255" y="140418"/>
                  </a:cubicBezTo>
                  <a:cubicBezTo>
                    <a:pt x="123876" y="125178"/>
                    <a:pt x="147784" y="113843"/>
                    <a:pt x="159309" y="113462"/>
                  </a:cubicBezTo>
                  <a:cubicBezTo>
                    <a:pt x="162547" y="113652"/>
                    <a:pt x="164453" y="114891"/>
                    <a:pt x="164453" y="117558"/>
                  </a:cubicBezTo>
                  <a:cubicBezTo>
                    <a:pt x="164453" y="122225"/>
                    <a:pt x="152832" y="131083"/>
                    <a:pt x="138735" y="137179"/>
                  </a:cubicBezTo>
                  <a:cubicBezTo>
                    <a:pt x="112350" y="148800"/>
                    <a:pt x="109779" y="170040"/>
                    <a:pt x="132544" y="169945"/>
                  </a:cubicBezTo>
                  <a:cubicBezTo>
                    <a:pt x="134258" y="170040"/>
                    <a:pt x="135973" y="170040"/>
                    <a:pt x="137973" y="169755"/>
                  </a:cubicBezTo>
                  <a:cubicBezTo>
                    <a:pt x="138830" y="169659"/>
                    <a:pt x="139592" y="169659"/>
                    <a:pt x="140354" y="169659"/>
                  </a:cubicBezTo>
                  <a:cubicBezTo>
                    <a:pt x="147593" y="170040"/>
                    <a:pt x="153022" y="173565"/>
                    <a:pt x="153022" y="178327"/>
                  </a:cubicBezTo>
                  <a:cubicBezTo>
                    <a:pt x="153022" y="183947"/>
                    <a:pt x="142926" y="188519"/>
                    <a:pt x="130829" y="188519"/>
                  </a:cubicBezTo>
                  <a:cubicBezTo>
                    <a:pt x="96444" y="188519"/>
                    <a:pt x="91110" y="210141"/>
                    <a:pt x="122638" y="222142"/>
                  </a:cubicBezTo>
                  <a:cubicBezTo>
                    <a:pt x="138068" y="227952"/>
                    <a:pt x="154165" y="238239"/>
                    <a:pt x="158356" y="245002"/>
                  </a:cubicBezTo>
                  <a:cubicBezTo>
                    <a:pt x="163119" y="252622"/>
                    <a:pt x="167881" y="256432"/>
                    <a:pt x="173120" y="256146"/>
                  </a:cubicBezTo>
                  <a:cubicBezTo>
                    <a:pt x="184074" y="257289"/>
                    <a:pt x="197123" y="240144"/>
                    <a:pt x="217031" y="200711"/>
                  </a:cubicBezTo>
                  <a:cubicBezTo>
                    <a:pt x="232651" y="169755"/>
                    <a:pt x="249606" y="141846"/>
                    <a:pt x="254559" y="138894"/>
                  </a:cubicBezTo>
                  <a:cubicBezTo>
                    <a:pt x="256083" y="137941"/>
                    <a:pt x="257893" y="137560"/>
                    <a:pt x="259893" y="137465"/>
                  </a:cubicBezTo>
                  <a:cubicBezTo>
                    <a:pt x="276085" y="138608"/>
                    <a:pt x="302374" y="163659"/>
                    <a:pt x="299232" y="178613"/>
                  </a:cubicBezTo>
                  <a:cubicBezTo>
                    <a:pt x="297040" y="188995"/>
                    <a:pt x="314662" y="194805"/>
                    <a:pt x="334474" y="195472"/>
                  </a:cubicBezTo>
                  <a:cubicBezTo>
                    <a:pt x="353714" y="196329"/>
                    <a:pt x="375526" y="192234"/>
                    <a:pt x="383718" y="182328"/>
                  </a:cubicBezTo>
                  <a:cubicBezTo>
                    <a:pt x="392290" y="172041"/>
                    <a:pt x="384480" y="161849"/>
                    <a:pt x="354476" y="144037"/>
                  </a:cubicBezTo>
                  <a:cubicBezTo>
                    <a:pt x="331807" y="130797"/>
                    <a:pt x="305803" y="119939"/>
                    <a:pt x="296278" y="119939"/>
                  </a:cubicBezTo>
                  <a:cubicBezTo>
                    <a:pt x="286753" y="119939"/>
                    <a:pt x="282372" y="114795"/>
                    <a:pt x="286182" y="108414"/>
                  </a:cubicBezTo>
                  <a:cubicBezTo>
                    <a:pt x="290087" y="102127"/>
                    <a:pt x="281419" y="92031"/>
                    <a:pt x="266846" y="86220"/>
                  </a:cubicBezTo>
                  <a:cubicBezTo>
                    <a:pt x="247701" y="78600"/>
                    <a:pt x="247892" y="74790"/>
                    <a:pt x="260559" y="74790"/>
                  </a:cubicBezTo>
                  <a:cubicBezTo>
                    <a:pt x="274085" y="75076"/>
                    <a:pt x="299517" y="79077"/>
                    <a:pt x="330378" y="86792"/>
                  </a:cubicBezTo>
                  <a:cubicBezTo>
                    <a:pt x="347809" y="91269"/>
                    <a:pt x="359810" y="93745"/>
                    <a:pt x="369812" y="93840"/>
                  </a:cubicBezTo>
                  <a:cubicBezTo>
                    <a:pt x="386480" y="94412"/>
                    <a:pt x="397434" y="88602"/>
                    <a:pt x="417437" y="74409"/>
                  </a:cubicBezTo>
                  <a:cubicBezTo>
                    <a:pt x="436867" y="60598"/>
                    <a:pt x="458965" y="48311"/>
                    <a:pt x="466585" y="47168"/>
                  </a:cubicBezTo>
                  <a:cubicBezTo>
                    <a:pt x="478397" y="45453"/>
                    <a:pt x="492113" y="29642"/>
                    <a:pt x="483349" y="27927"/>
                  </a:cubicBezTo>
                  <a:cubicBezTo>
                    <a:pt x="481730" y="27546"/>
                    <a:pt x="459918" y="22212"/>
                    <a:pt x="434772" y="15831"/>
                  </a:cubicBezTo>
                  <a:cubicBezTo>
                    <a:pt x="391624" y="4972"/>
                    <a:pt x="366763" y="-362"/>
                    <a:pt x="351904" y="19"/>
                  </a:cubicBezTo>
                  <a:cubicBezTo>
                    <a:pt x="335998" y="19"/>
                    <a:pt x="330759" y="6020"/>
                    <a:pt x="327616" y="18212"/>
                  </a:cubicBezTo>
                  <a:cubicBezTo>
                    <a:pt x="324949" y="28404"/>
                    <a:pt x="322282" y="33166"/>
                    <a:pt x="318091" y="33452"/>
                  </a:cubicBezTo>
                  <a:cubicBezTo>
                    <a:pt x="315233" y="32976"/>
                    <a:pt x="311804" y="30880"/>
                    <a:pt x="307328" y="27165"/>
                  </a:cubicBezTo>
                  <a:cubicBezTo>
                    <a:pt x="295041" y="16974"/>
                    <a:pt x="264941" y="9544"/>
                    <a:pt x="242653" y="9258"/>
                  </a:cubicBezTo>
                  <a:cubicBezTo>
                    <a:pt x="232366" y="8973"/>
                    <a:pt x="223603" y="10116"/>
                    <a:pt x="218840" y="13068"/>
                  </a:cubicBezTo>
                  <a:cubicBezTo>
                    <a:pt x="213507" y="16402"/>
                    <a:pt x="215316" y="26594"/>
                    <a:pt x="222936" y="35738"/>
                  </a:cubicBezTo>
                  <a:cubicBezTo>
                    <a:pt x="233318" y="48311"/>
                    <a:pt x="233413" y="55645"/>
                    <a:pt x="223508" y="65551"/>
                  </a:cubicBezTo>
                  <a:cubicBezTo>
                    <a:pt x="219126" y="69933"/>
                    <a:pt x="215316" y="72028"/>
                    <a:pt x="211506" y="72028"/>
                  </a:cubicBezTo>
                  <a:cubicBezTo>
                    <a:pt x="207220" y="71266"/>
                    <a:pt x="202838" y="67647"/>
                    <a:pt x="197504" y="60979"/>
                  </a:cubicBezTo>
                  <a:cubicBezTo>
                    <a:pt x="183693" y="43929"/>
                    <a:pt x="168453" y="35262"/>
                    <a:pt x="155499" y="35643"/>
                  </a:cubicBezTo>
                  <a:cubicBezTo>
                    <a:pt x="145022" y="35357"/>
                    <a:pt x="135973" y="40596"/>
                    <a:pt x="129972" y="51835"/>
                  </a:cubicBezTo>
                  <a:cubicBezTo>
                    <a:pt x="123400" y="64122"/>
                    <a:pt x="109493" y="74124"/>
                    <a:pt x="99111" y="74219"/>
                  </a:cubicBezTo>
                  <a:cubicBezTo>
                    <a:pt x="84633" y="74028"/>
                    <a:pt x="85490" y="71361"/>
                    <a:pt x="103874" y="57931"/>
                  </a:cubicBezTo>
                  <a:cubicBezTo>
                    <a:pt x="123495" y="43453"/>
                    <a:pt x="123876" y="40786"/>
                    <a:pt x="107398" y="34404"/>
                  </a:cubicBezTo>
                  <a:cubicBezTo>
                    <a:pt x="102159" y="32404"/>
                    <a:pt x="95301" y="31547"/>
                    <a:pt x="87776" y="31547"/>
                  </a:cubicBezTo>
                  <a:cubicBezTo>
                    <a:pt x="56153" y="31166"/>
                    <a:pt x="10147" y="47930"/>
                    <a:pt x="10147" y="63551"/>
                  </a:cubicBezTo>
                  <a:cubicBezTo>
                    <a:pt x="10147" y="72409"/>
                    <a:pt x="16815" y="77267"/>
                    <a:pt x="27578" y="76695"/>
                  </a:cubicBezTo>
                  <a:cubicBezTo>
                    <a:pt x="29578" y="76695"/>
                    <a:pt x="31579" y="76600"/>
                    <a:pt x="33865" y="76124"/>
                  </a:cubicBezTo>
                  <a:cubicBezTo>
                    <a:pt x="38246" y="75362"/>
                    <a:pt x="41580" y="74886"/>
                    <a:pt x="44152" y="74790"/>
                  </a:cubicBezTo>
                  <a:cubicBezTo>
                    <a:pt x="50724" y="75076"/>
                    <a:pt x="48819" y="79172"/>
                    <a:pt x="39675" y="90221"/>
                  </a:cubicBezTo>
                  <a:cubicBezTo>
                    <a:pt x="33484" y="97650"/>
                    <a:pt x="25769" y="102603"/>
                    <a:pt x="20149" y="103270"/>
                  </a:cubicBezTo>
                  <a:cubicBezTo>
                    <a:pt x="18910" y="103270"/>
                    <a:pt x="17767" y="102984"/>
                    <a:pt x="16910" y="102413"/>
                  </a:cubicBezTo>
                  <a:cubicBezTo>
                    <a:pt x="12909" y="99936"/>
                    <a:pt x="9767" y="99079"/>
                    <a:pt x="7385" y="99460"/>
                  </a:cubicBezTo>
                  <a:cubicBezTo>
                    <a:pt x="-4521" y="98698"/>
                    <a:pt x="-2044" y="120891"/>
                    <a:pt x="14910" y="136322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58"/>
            <p:cNvSpPr/>
            <p:nvPr/>
          </p:nvSpPr>
          <p:spPr>
            <a:xfrm>
              <a:off x="3681888" y="3518525"/>
              <a:ext cx="166300" cy="66564"/>
            </a:xfrm>
            <a:custGeom>
              <a:rect b="b" l="l" r="r" t="t"/>
              <a:pathLst>
                <a:path extrusionOk="0" h="66564" w="166300">
                  <a:moveTo>
                    <a:pt x="33147" y="11915"/>
                  </a:moveTo>
                  <a:cubicBezTo>
                    <a:pt x="30670" y="17821"/>
                    <a:pt x="20384" y="28680"/>
                    <a:pt x="10287" y="36204"/>
                  </a:cubicBezTo>
                  <a:cubicBezTo>
                    <a:pt x="-9620" y="50682"/>
                    <a:pt x="-2667" y="56112"/>
                    <a:pt x="49149" y="65637"/>
                  </a:cubicBezTo>
                  <a:cubicBezTo>
                    <a:pt x="61722" y="67923"/>
                    <a:pt x="86677" y="65827"/>
                    <a:pt x="104680" y="61065"/>
                  </a:cubicBezTo>
                  <a:cubicBezTo>
                    <a:pt x="122587" y="56112"/>
                    <a:pt x="142684" y="53254"/>
                    <a:pt x="148971" y="54683"/>
                  </a:cubicBezTo>
                  <a:cubicBezTo>
                    <a:pt x="155353" y="55921"/>
                    <a:pt x="162877" y="50873"/>
                    <a:pt x="165640" y="43253"/>
                  </a:cubicBezTo>
                  <a:cubicBezTo>
                    <a:pt x="176689" y="13439"/>
                    <a:pt x="45625" y="-17612"/>
                    <a:pt x="33147" y="11915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8"/>
            <p:cNvSpPr/>
            <p:nvPr/>
          </p:nvSpPr>
          <p:spPr>
            <a:xfrm>
              <a:off x="3394839" y="3399587"/>
              <a:ext cx="275053" cy="124568"/>
            </a:xfrm>
            <a:custGeom>
              <a:rect b="b" l="l" r="r" t="t"/>
              <a:pathLst>
                <a:path extrusionOk="0" h="124568" w="275053">
                  <a:moveTo>
                    <a:pt x="191894" y="115899"/>
                  </a:moveTo>
                  <a:cubicBezTo>
                    <a:pt x="194180" y="130853"/>
                    <a:pt x="258474" y="125138"/>
                    <a:pt x="272095" y="108850"/>
                  </a:cubicBezTo>
                  <a:cubicBezTo>
                    <a:pt x="282572" y="96182"/>
                    <a:pt x="267333" y="83990"/>
                    <a:pt x="192085" y="45985"/>
                  </a:cubicBezTo>
                  <a:cubicBezTo>
                    <a:pt x="93501" y="-4116"/>
                    <a:pt x="51401" y="-11451"/>
                    <a:pt x="15396" y="15124"/>
                  </a:cubicBezTo>
                  <a:cubicBezTo>
                    <a:pt x="-6226" y="31031"/>
                    <a:pt x="-5940" y="31793"/>
                    <a:pt x="21778" y="42080"/>
                  </a:cubicBezTo>
                  <a:cubicBezTo>
                    <a:pt x="37399" y="47986"/>
                    <a:pt x="49019" y="55987"/>
                    <a:pt x="47495" y="59987"/>
                  </a:cubicBezTo>
                  <a:cubicBezTo>
                    <a:pt x="41590" y="75037"/>
                    <a:pt x="45019" y="79894"/>
                    <a:pt x="56544" y="72655"/>
                  </a:cubicBezTo>
                  <a:cubicBezTo>
                    <a:pt x="64736" y="67607"/>
                    <a:pt x="64355" y="60082"/>
                    <a:pt x="55211" y="49129"/>
                  </a:cubicBezTo>
                  <a:cubicBezTo>
                    <a:pt x="45971" y="37889"/>
                    <a:pt x="45686" y="33031"/>
                    <a:pt x="54449" y="33031"/>
                  </a:cubicBezTo>
                  <a:cubicBezTo>
                    <a:pt x="73118" y="33031"/>
                    <a:pt x="192657" y="91324"/>
                    <a:pt x="191513" y="99897"/>
                  </a:cubicBezTo>
                  <a:cubicBezTo>
                    <a:pt x="191037" y="103992"/>
                    <a:pt x="191133" y="111136"/>
                    <a:pt x="191894" y="115899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8"/>
            <p:cNvSpPr/>
            <p:nvPr/>
          </p:nvSpPr>
          <p:spPr>
            <a:xfrm>
              <a:off x="9387071" y="2755225"/>
              <a:ext cx="369309" cy="371584"/>
            </a:xfrm>
            <a:custGeom>
              <a:rect b="b" l="l" r="r" t="t"/>
              <a:pathLst>
                <a:path extrusionOk="0" h="371584" w="369309">
                  <a:moveTo>
                    <a:pt x="225272" y="142279"/>
                  </a:moveTo>
                  <a:cubicBezTo>
                    <a:pt x="213270" y="132373"/>
                    <a:pt x="207460" y="135612"/>
                    <a:pt x="199078" y="157710"/>
                  </a:cubicBezTo>
                  <a:cubicBezTo>
                    <a:pt x="190696" y="179808"/>
                    <a:pt x="177838" y="187332"/>
                    <a:pt x="139928" y="192381"/>
                  </a:cubicBezTo>
                  <a:cubicBezTo>
                    <a:pt x="108115" y="196762"/>
                    <a:pt x="82111" y="209145"/>
                    <a:pt x="63728" y="228861"/>
                  </a:cubicBezTo>
                  <a:cubicBezTo>
                    <a:pt x="43345" y="250769"/>
                    <a:pt x="31915" y="255722"/>
                    <a:pt x="21533" y="247054"/>
                  </a:cubicBezTo>
                  <a:cubicBezTo>
                    <a:pt x="-4185" y="225623"/>
                    <a:pt x="-7900" y="248673"/>
                    <a:pt x="16008" y="282202"/>
                  </a:cubicBezTo>
                  <a:cubicBezTo>
                    <a:pt x="28771" y="300204"/>
                    <a:pt x="35915" y="320302"/>
                    <a:pt x="31819" y="326874"/>
                  </a:cubicBezTo>
                  <a:cubicBezTo>
                    <a:pt x="27723" y="333541"/>
                    <a:pt x="27247" y="346400"/>
                    <a:pt x="30772" y="355544"/>
                  </a:cubicBezTo>
                  <a:cubicBezTo>
                    <a:pt x="42011" y="384690"/>
                    <a:pt x="62014" y="373356"/>
                    <a:pt x="79920" y="327731"/>
                  </a:cubicBezTo>
                  <a:cubicBezTo>
                    <a:pt x="92589" y="295441"/>
                    <a:pt x="102685" y="284773"/>
                    <a:pt x="116973" y="288488"/>
                  </a:cubicBezTo>
                  <a:cubicBezTo>
                    <a:pt x="127736" y="291346"/>
                    <a:pt x="143262" y="285631"/>
                    <a:pt x="151358" y="275820"/>
                  </a:cubicBezTo>
                  <a:cubicBezTo>
                    <a:pt x="163931" y="260770"/>
                    <a:pt x="162121" y="256389"/>
                    <a:pt x="139166" y="247150"/>
                  </a:cubicBezTo>
                  <a:cubicBezTo>
                    <a:pt x="112401" y="236481"/>
                    <a:pt x="112401" y="236386"/>
                    <a:pt x="137452" y="235624"/>
                  </a:cubicBezTo>
                  <a:cubicBezTo>
                    <a:pt x="152311" y="235243"/>
                    <a:pt x="168313" y="245244"/>
                    <a:pt x="176219" y="260008"/>
                  </a:cubicBezTo>
                  <a:cubicBezTo>
                    <a:pt x="189363" y="284678"/>
                    <a:pt x="189839" y="284678"/>
                    <a:pt x="208032" y="262866"/>
                  </a:cubicBezTo>
                  <a:cubicBezTo>
                    <a:pt x="220605" y="247816"/>
                    <a:pt x="241084" y="240577"/>
                    <a:pt x="272325" y="240482"/>
                  </a:cubicBezTo>
                  <a:lnTo>
                    <a:pt x="318045" y="240292"/>
                  </a:lnTo>
                  <a:lnTo>
                    <a:pt x="335191" y="169902"/>
                  </a:lnTo>
                  <a:cubicBezTo>
                    <a:pt x="344525" y="131135"/>
                    <a:pt x="356145" y="95702"/>
                    <a:pt x="360908" y="91035"/>
                  </a:cubicBezTo>
                  <a:cubicBezTo>
                    <a:pt x="374624" y="77509"/>
                    <a:pt x="370719" y="21597"/>
                    <a:pt x="355193" y="9977"/>
                  </a:cubicBezTo>
                  <a:cubicBezTo>
                    <a:pt x="329952" y="-8882"/>
                    <a:pt x="306711" y="-215"/>
                    <a:pt x="303377" y="29313"/>
                  </a:cubicBezTo>
                  <a:cubicBezTo>
                    <a:pt x="295757" y="96845"/>
                    <a:pt x="289090" y="111894"/>
                    <a:pt x="272707" y="98369"/>
                  </a:cubicBezTo>
                  <a:cubicBezTo>
                    <a:pt x="262896" y="90177"/>
                    <a:pt x="254514" y="89415"/>
                    <a:pt x="250227" y="96559"/>
                  </a:cubicBezTo>
                  <a:cubicBezTo>
                    <a:pt x="246418" y="102751"/>
                    <a:pt x="248704" y="111228"/>
                    <a:pt x="255467" y="115323"/>
                  </a:cubicBezTo>
                  <a:cubicBezTo>
                    <a:pt x="263943" y="120562"/>
                    <a:pt x="263467" y="127801"/>
                    <a:pt x="254133" y="139136"/>
                  </a:cubicBezTo>
                  <a:cubicBezTo>
                    <a:pt x="244036" y="151138"/>
                    <a:pt x="236988" y="151995"/>
                    <a:pt x="225272" y="142279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58"/>
            <p:cNvSpPr/>
            <p:nvPr/>
          </p:nvSpPr>
          <p:spPr>
            <a:xfrm>
              <a:off x="9692923" y="2585705"/>
              <a:ext cx="160674" cy="149100"/>
            </a:xfrm>
            <a:custGeom>
              <a:rect b="b" l="l" r="r" t="t"/>
              <a:pathLst>
                <a:path extrusionOk="0" h="149100" w="160674">
                  <a:moveTo>
                    <a:pt x="156307" y="44909"/>
                  </a:moveTo>
                  <a:cubicBezTo>
                    <a:pt x="150592" y="41385"/>
                    <a:pt x="138686" y="41099"/>
                    <a:pt x="130018" y="44528"/>
                  </a:cubicBezTo>
                  <a:cubicBezTo>
                    <a:pt x="121350" y="47862"/>
                    <a:pt x="102015" y="37670"/>
                    <a:pt x="87251" y="21954"/>
                  </a:cubicBezTo>
                  <a:cubicBezTo>
                    <a:pt x="55342" y="-12051"/>
                    <a:pt x="40959" y="-6717"/>
                    <a:pt x="40959" y="39099"/>
                  </a:cubicBezTo>
                  <a:cubicBezTo>
                    <a:pt x="40959" y="60720"/>
                    <a:pt x="35054" y="72722"/>
                    <a:pt x="24481" y="72722"/>
                  </a:cubicBezTo>
                  <a:cubicBezTo>
                    <a:pt x="-379" y="72722"/>
                    <a:pt x="-6285" y="90057"/>
                    <a:pt x="6670" y="124157"/>
                  </a:cubicBezTo>
                  <a:cubicBezTo>
                    <a:pt x="17718" y="153303"/>
                    <a:pt x="50008" y="158828"/>
                    <a:pt x="43531" y="130444"/>
                  </a:cubicBezTo>
                  <a:cubicBezTo>
                    <a:pt x="41626" y="121776"/>
                    <a:pt x="48294" y="119204"/>
                    <a:pt x="61914" y="123585"/>
                  </a:cubicBezTo>
                  <a:cubicBezTo>
                    <a:pt x="74488" y="127586"/>
                    <a:pt x="89442" y="123109"/>
                    <a:pt x="97919" y="112918"/>
                  </a:cubicBezTo>
                  <a:cubicBezTo>
                    <a:pt x="105825" y="103297"/>
                    <a:pt x="119255" y="95582"/>
                    <a:pt x="127637" y="95582"/>
                  </a:cubicBezTo>
                  <a:cubicBezTo>
                    <a:pt x="146877" y="95677"/>
                    <a:pt x="170594" y="53767"/>
                    <a:pt x="156307" y="44909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58"/>
            <p:cNvSpPr/>
            <p:nvPr/>
          </p:nvSpPr>
          <p:spPr>
            <a:xfrm>
              <a:off x="9222547" y="4436471"/>
              <a:ext cx="104411" cy="81653"/>
            </a:xfrm>
            <a:custGeom>
              <a:rect b="b" l="l" r="r" t="t"/>
              <a:pathLst>
                <a:path extrusionOk="0" h="81653" w="104411">
                  <a:moveTo>
                    <a:pt x="1081" y="77331"/>
                  </a:moveTo>
                  <a:cubicBezTo>
                    <a:pt x="6225" y="85522"/>
                    <a:pt x="21560" y="82093"/>
                    <a:pt x="47468" y="66853"/>
                  </a:cubicBezTo>
                  <a:cubicBezTo>
                    <a:pt x="101093" y="35135"/>
                    <a:pt x="115000" y="16847"/>
                    <a:pt x="96902" y="1988"/>
                  </a:cubicBezTo>
                  <a:cubicBezTo>
                    <a:pt x="79186" y="-12681"/>
                    <a:pt x="-10825" y="57995"/>
                    <a:pt x="1081" y="7733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58"/>
            <p:cNvSpPr/>
            <p:nvPr/>
          </p:nvSpPr>
          <p:spPr>
            <a:xfrm>
              <a:off x="8711272" y="4362971"/>
              <a:ext cx="251681" cy="104943"/>
            </a:xfrm>
            <a:custGeom>
              <a:rect b="b" l="l" r="r" t="t"/>
              <a:pathLst>
                <a:path extrusionOk="0" h="104943" w="251681">
                  <a:moveTo>
                    <a:pt x="237750" y="103872"/>
                  </a:moveTo>
                  <a:cubicBezTo>
                    <a:pt x="284041" y="88441"/>
                    <a:pt x="205841" y="24148"/>
                    <a:pt x="136880" y="21195"/>
                  </a:cubicBezTo>
                  <a:cubicBezTo>
                    <a:pt x="111353" y="20052"/>
                    <a:pt x="73729" y="13575"/>
                    <a:pt x="53250" y="6812"/>
                  </a:cubicBezTo>
                  <a:cubicBezTo>
                    <a:pt x="21151" y="-3951"/>
                    <a:pt x="14579" y="-2713"/>
                    <a:pt x="4673" y="15956"/>
                  </a:cubicBezTo>
                  <a:cubicBezTo>
                    <a:pt x="-5043" y="34054"/>
                    <a:pt x="-1042" y="40055"/>
                    <a:pt x="30391" y="54151"/>
                  </a:cubicBezTo>
                  <a:cubicBezTo>
                    <a:pt x="50869" y="63391"/>
                    <a:pt x="85635" y="74059"/>
                    <a:pt x="107734" y="77869"/>
                  </a:cubicBezTo>
                  <a:cubicBezTo>
                    <a:pt x="129641" y="81679"/>
                    <a:pt x="162693" y="87108"/>
                    <a:pt x="181076" y="90251"/>
                  </a:cubicBezTo>
                  <a:cubicBezTo>
                    <a:pt x="199459" y="93299"/>
                    <a:pt x="217080" y="98443"/>
                    <a:pt x="220414" y="101776"/>
                  </a:cubicBezTo>
                  <a:cubicBezTo>
                    <a:pt x="223748" y="105015"/>
                    <a:pt x="231463" y="105872"/>
                    <a:pt x="237750" y="103872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58"/>
            <p:cNvSpPr/>
            <p:nvPr/>
          </p:nvSpPr>
          <p:spPr>
            <a:xfrm>
              <a:off x="9087861" y="4131312"/>
              <a:ext cx="184718" cy="264042"/>
            </a:xfrm>
            <a:custGeom>
              <a:rect b="b" l="l" r="r" t="t"/>
              <a:pathLst>
                <a:path extrusionOk="0" h="264042" w="184718">
                  <a:moveTo>
                    <a:pt x="6607" y="174273"/>
                  </a:moveTo>
                  <a:cubicBezTo>
                    <a:pt x="13370" y="182369"/>
                    <a:pt x="15752" y="194371"/>
                    <a:pt x="11751" y="200848"/>
                  </a:cubicBezTo>
                  <a:cubicBezTo>
                    <a:pt x="7846" y="207229"/>
                    <a:pt x="13084" y="225422"/>
                    <a:pt x="23372" y="241234"/>
                  </a:cubicBezTo>
                  <a:cubicBezTo>
                    <a:pt x="50613" y="282763"/>
                    <a:pt x="62329" y="267046"/>
                    <a:pt x="55375" y="198466"/>
                  </a:cubicBezTo>
                  <a:cubicBezTo>
                    <a:pt x="50899" y="154366"/>
                    <a:pt x="52518" y="143221"/>
                    <a:pt x="61567" y="155890"/>
                  </a:cubicBezTo>
                  <a:cubicBezTo>
                    <a:pt x="68330" y="165224"/>
                    <a:pt x="73759" y="183988"/>
                    <a:pt x="73949" y="197418"/>
                  </a:cubicBezTo>
                  <a:cubicBezTo>
                    <a:pt x="74140" y="229708"/>
                    <a:pt x="102620" y="254378"/>
                    <a:pt x="115764" y="233709"/>
                  </a:cubicBezTo>
                  <a:cubicBezTo>
                    <a:pt x="135862" y="201895"/>
                    <a:pt x="129004" y="157128"/>
                    <a:pt x="101381" y="138935"/>
                  </a:cubicBezTo>
                  <a:cubicBezTo>
                    <a:pt x="64900" y="115027"/>
                    <a:pt x="66806" y="97216"/>
                    <a:pt x="105572" y="101216"/>
                  </a:cubicBezTo>
                  <a:cubicBezTo>
                    <a:pt x="127289" y="103502"/>
                    <a:pt x="137005" y="99311"/>
                    <a:pt x="137005" y="87405"/>
                  </a:cubicBezTo>
                  <a:cubicBezTo>
                    <a:pt x="137005" y="75213"/>
                    <a:pt x="124527" y="70260"/>
                    <a:pt x="94142" y="70260"/>
                  </a:cubicBezTo>
                  <a:cubicBezTo>
                    <a:pt x="69568" y="70260"/>
                    <a:pt x="51280" y="64640"/>
                    <a:pt x="51280" y="57210"/>
                  </a:cubicBezTo>
                  <a:cubicBezTo>
                    <a:pt x="51280" y="39303"/>
                    <a:pt x="75568" y="31493"/>
                    <a:pt x="110716" y="38256"/>
                  </a:cubicBezTo>
                  <a:cubicBezTo>
                    <a:pt x="141672" y="44161"/>
                    <a:pt x="195774" y="22349"/>
                    <a:pt x="182725" y="9300"/>
                  </a:cubicBezTo>
                  <a:cubicBezTo>
                    <a:pt x="168437" y="-4988"/>
                    <a:pt x="68520" y="-2130"/>
                    <a:pt x="44327" y="13205"/>
                  </a:cubicBezTo>
                  <a:cubicBezTo>
                    <a:pt x="14799" y="31874"/>
                    <a:pt x="-13109" y="150460"/>
                    <a:pt x="6607" y="174273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58"/>
            <p:cNvSpPr/>
            <p:nvPr/>
          </p:nvSpPr>
          <p:spPr>
            <a:xfrm>
              <a:off x="9349534" y="4265130"/>
              <a:ext cx="69832" cy="31441"/>
            </a:xfrm>
            <a:custGeom>
              <a:rect b="b" l="l" r="r" t="t"/>
              <a:pathLst>
                <a:path extrusionOk="0" h="31441" w="69832">
                  <a:moveTo>
                    <a:pt x="11158" y="3879"/>
                  </a:moveTo>
                  <a:cubicBezTo>
                    <a:pt x="1824" y="7499"/>
                    <a:pt x="-2558" y="15881"/>
                    <a:pt x="1538" y="22643"/>
                  </a:cubicBezTo>
                  <a:cubicBezTo>
                    <a:pt x="10682" y="37502"/>
                    <a:pt x="69832" y="32264"/>
                    <a:pt x="69832" y="16452"/>
                  </a:cubicBezTo>
                  <a:cubicBezTo>
                    <a:pt x="69832" y="2450"/>
                    <a:pt x="34495" y="-5074"/>
                    <a:pt x="11158" y="3879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58"/>
            <p:cNvSpPr/>
            <p:nvPr/>
          </p:nvSpPr>
          <p:spPr>
            <a:xfrm>
              <a:off x="9335781" y="4130896"/>
              <a:ext cx="29013" cy="67582"/>
            </a:xfrm>
            <a:custGeom>
              <a:rect b="b" l="l" r="r" t="t"/>
              <a:pathLst>
                <a:path extrusionOk="0" h="67582" w="29013">
                  <a:moveTo>
                    <a:pt x="16149" y="0"/>
                  </a:moveTo>
                  <a:cubicBezTo>
                    <a:pt x="3576" y="0"/>
                    <a:pt x="-901" y="10954"/>
                    <a:pt x="147" y="38576"/>
                  </a:cubicBezTo>
                  <a:cubicBezTo>
                    <a:pt x="1671" y="80772"/>
                    <a:pt x="14911" y="76200"/>
                    <a:pt x="26341" y="29623"/>
                  </a:cubicBezTo>
                  <a:cubicBezTo>
                    <a:pt x="31770" y="7525"/>
                    <a:pt x="29198" y="0"/>
                    <a:pt x="16149" y="0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58"/>
            <p:cNvSpPr/>
            <p:nvPr/>
          </p:nvSpPr>
          <p:spPr>
            <a:xfrm>
              <a:off x="9178452" y="3852671"/>
              <a:ext cx="134073" cy="128147"/>
            </a:xfrm>
            <a:custGeom>
              <a:rect b="b" l="l" r="r" t="t"/>
              <a:pathLst>
                <a:path extrusionOk="0" h="128147" w="134073">
                  <a:moveTo>
                    <a:pt x="97183" y="21050"/>
                  </a:moveTo>
                  <a:cubicBezTo>
                    <a:pt x="41271" y="28956"/>
                    <a:pt x="35556" y="28384"/>
                    <a:pt x="35366" y="14288"/>
                  </a:cubicBezTo>
                  <a:cubicBezTo>
                    <a:pt x="35270" y="6382"/>
                    <a:pt x="31270" y="0"/>
                    <a:pt x="26602" y="0"/>
                  </a:cubicBezTo>
                  <a:lnTo>
                    <a:pt x="10029" y="0"/>
                  </a:lnTo>
                  <a:cubicBezTo>
                    <a:pt x="5552" y="0"/>
                    <a:pt x="7838" y="5810"/>
                    <a:pt x="14982" y="12954"/>
                  </a:cubicBezTo>
                  <a:cubicBezTo>
                    <a:pt x="24698" y="22669"/>
                    <a:pt x="23555" y="32766"/>
                    <a:pt x="10505" y="52483"/>
                  </a:cubicBezTo>
                  <a:cubicBezTo>
                    <a:pt x="-8545" y="81724"/>
                    <a:pt x="218" y="113919"/>
                    <a:pt x="21554" y="92488"/>
                  </a:cubicBezTo>
                  <a:cubicBezTo>
                    <a:pt x="38795" y="75057"/>
                    <a:pt x="52320" y="76962"/>
                    <a:pt x="52320" y="96583"/>
                  </a:cubicBezTo>
                  <a:cubicBezTo>
                    <a:pt x="52320" y="105727"/>
                    <a:pt x="60988" y="118110"/>
                    <a:pt x="71751" y="124111"/>
                  </a:cubicBezTo>
                  <a:cubicBezTo>
                    <a:pt x="103850" y="142018"/>
                    <a:pt x="142046" y="97155"/>
                    <a:pt x="132616" y="52483"/>
                  </a:cubicBezTo>
                  <a:cubicBezTo>
                    <a:pt x="126234" y="23050"/>
                    <a:pt x="120328" y="17812"/>
                    <a:pt x="97183" y="21050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58"/>
            <p:cNvSpPr/>
            <p:nvPr/>
          </p:nvSpPr>
          <p:spPr>
            <a:xfrm>
              <a:off x="7984551" y="3864101"/>
              <a:ext cx="76120" cy="113328"/>
            </a:xfrm>
            <a:custGeom>
              <a:rect b="b" l="l" r="r" t="t"/>
              <a:pathLst>
                <a:path extrusionOk="0" h="113328" w="76120">
                  <a:moveTo>
                    <a:pt x="36927" y="0"/>
                  </a:moveTo>
                  <a:cubicBezTo>
                    <a:pt x="3399" y="0"/>
                    <a:pt x="-13746" y="73438"/>
                    <a:pt x="13496" y="100584"/>
                  </a:cubicBezTo>
                  <a:cubicBezTo>
                    <a:pt x="30736" y="117824"/>
                    <a:pt x="36356" y="117729"/>
                    <a:pt x="61501" y="99346"/>
                  </a:cubicBezTo>
                  <a:cubicBezTo>
                    <a:pt x="80456" y="85535"/>
                    <a:pt x="80551" y="81439"/>
                    <a:pt x="64264" y="42196"/>
                  </a:cubicBezTo>
                  <a:cubicBezTo>
                    <a:pt x="54548" y="18955"/>
                    <a:pt x="42356" y="0"/>
                    <a:pt x="36927" y="0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58"/>
            <p:cNvSpPr/>
            <p:nvPr/>
          </p:nvSpPr>
          <p:spPr>
            <a:xfrm>
              <a:off x="9052464" y="3806951"/>
              <a:ext cx="56651" cy="87213"/>
            </a:xfrm>
            <a:custGeom>
              <a:rect b="b" l="l" r="r" t="t"/>
              <a:pathLst>
                <a:path extrusionOk="0" h="87213" w="56651">
                  <a:moveTo>
                    <a:pt x="46291" y="46387"/>
                  </a:moveTo>
                  <a:cubicBezTo>
                    <a:pt x="62102" y="15812"/>
                    <a:pt x="59816" y="0"/>
                    <a:pt x="39433" y="0"/>
                  </a:cubicBezTo>
                  <a:cubicBezTo>
                    <a:pt x="25336" y="0"/>
                    <a:pt x="-6668" y="67723"/>
                    <a:pt x="1238" y="80486"/>
                  </a:cubicBezTo>
                  <a:cubicBezTo>
                    <a:pt x="10953" y="96203"/>
                    <a:pt x="26765" y="84201"/>
                    <a:pt x="46291" y="46387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58"/>
            <p:cNvSpPr/>
            <p:nvPr/>
          </p:nvSpPr>
          <p:spPr>
            <a:xfrm>
              <a:off x="9120728" y="3550022"/>
              <a:ext cx="161923" cy="300120"/>
            </a:xfrm>
            <a:custGeom>
              <a:rect b="b" l="l" r="r" t="t"/>
              <a:pathLst>
                <a:path extrusionOk="0" h="300120" w="161923">
                  <a:moveTo>
                    <a:pt x="58514" y="170061"/>
                  </a:moveTo>
                  <a:cubicBezTo>
                    <a:pt x="81469" y="175776"/>
                    <a:pt x="95661" y="196160"/>
                    <a:pt x="105091" y="236832"/>
                  </a:cubicBezTo>
                  <a:cubicBezTo>
                    <a:pt x="106234" y="241499"/>
                    <a:pt x="108329" y="249309"/>
                    <a:pt x="109854" y="253977"/>
                  </a:cubicBezTo>
                  <a:cubicBezTo>
                    <a:pt x="113378" y="265026"/>
                    <a:pt x="117378" y="282552"/>
                    <a:pt x="119569" y="296268"/>
                  </a:cubicBezTo>
                  <a:cubicBezTo>
                    <a:pt x="120616" y="302173"/>
                    <a:pt x="127379" y="301220"/>
                    <a:pt x="134523" y="293886"/>
                  </a:cubicBezTo>
                  <a:cubicBezTo>
                    <a:pt x="144620" y="283790"/>
                    <a:pt x="144239" y="276360"/>
                    <a:pt x="133189" y="263025"/>
                  </a:cubicBezTo>
                  <a:cubicBezTo>
                    <a:pt x="125189" y="253310"/>
                    <a:pt x="121760" y="244737"/>
                    <a:pt x="125665" y="243880"/>
                  </a:cubicBezTo>
                  <a:cubicBezTo>
                    <a:pt x="129665" y="243213"/>
                    <a:pt x="137571" y="241785"/>
                    <a:pt x="143286" y="241023"/>
                  </a:cubicBezTo>
                  <a:cubicBezTo>
                    <a:pt x="172718" y="237022"/>
                    <a:pt x="167384" y="217496"/>
                    <a:pt x="126617" y="178634"/>
                  </a:cubicBezTo>
                  <a:cubicBezTo>
                    <a:pt x="50227" y="106053"/>
                    <a:pt x="46703" y="99576"/>
                    <a:pt x="69372" y="74621"/>
                  </a:cubicBezTo>
                  <a:cubicBezTo>
                    <a:pt x="80135" y="62715"/>
                    <a:pt x="87279" y="41093"/>
                    <a:pt x="85279" y="26805"/>
                  </a:cubicBezTo>
                  <a:cubicBezTo>
                    <a:pt x="82326" y="6326"/>
                    <a:pt x="73944" y="516"/>
                    <a:pt x="47274" y="40"/>
                  </a:cubicBezTo>
                  <a:cubicBezTo>
                    <a:pt x="14698" y="-436"/>
                    <a:pt x="12603" y="2421"/>
                    <a:pt x="3364" y="60428"/>
                  </a:cubicBezTo>
                  <a:cubicBezTo>
                    <a:pt x="-7494" y="128151"/>
                    <a:pt x="7174" y="157202"/>
                    <a:pt x="58514" y="17006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58"/>
            <p:cNvSpPr/>
            <p:nvPr/>
          </p:nvSpPr>
          <p:spPr>
            <a:xfrm>
              <a:off x="8801401" y="3498151"/>
              <a:ext cx="59390" cy="56976"/>
            </a:xfrm>
            <a:custGeom>
              <a:rect b="b" l="l" r="r" t="t"/>
              <a:pathLst>
                <a:path extrusionOk="0" h="56976" w="59390">
                  <a:moveTo>
                    <a:pt x="34465" y="0"/>
                  </a:moveTo>
                  <a:cubicBezTo>
                    <a:pt x="16367" y="0"/>
                    <a:pt x="-8303" y="38862"/>
                    <a:pt x="2746" y="50006"/>
                  </a:cubicBezTo>
                  <a:cubicBezTo>
                    <a:pt x="14938" y="62198"/>
                    <a:pt x="36941" y="58007"/>
                    <a:pt x="51419" y="40481"/>
                  </a:cubicBezTo>
                  <a:cubicBezTo>
                    <a:pt x="67326" y="21526"/>
                    <a:pt x="58277" y="0"/>
                    <a:pt x="34465" y="0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58"/>
            <p:cNvSpPr/>
            <p:nvPr/>
          </p:nvSpPr>
          <p:spPr>
            <a:xfrm>
              <a:off x="9128136" y="3332373"/>
              <a:ext cx="51008" cy="114257"/>
            </a:xfrm>
            <a:custGeom>
              <a:rect b="b" l="l" r="r" t="t"/>
              <a:pathLst>
                <a:path extrusionOk="0" h="114257" w="51008">
                  <a:moveTo>
                    <a:pt x="48438" y="55002"/>
                  </a:moveTo>
                  <a:cubicBezTo>
                    <a:pt x="55487" y="-2053"/>
                    <a:pt x="48629" y="-12340"/>
                    <a:pt x="20530" y="13187"/>
                  </a:cubicBezTo>
                  <a:cubicBezTo>
                    <a:pt x="-3282" y="34713"/>
                    <a:pt x="-7283" y="85958"/>
                    <a:pt x="13291" y="106341"/>
                  </a:cubicBezTo>
                  <a:cubicBezTo>
                    <a:pt x="32151" y="125106"/>
                    <a:pt x="41390" y="111485"/>
                    <a:pt x="48438" y="55002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58"/>
            <p:cNvSpPr/>
            <p:nvPr/>
          </p:nvSpPr>
          <p:spPr>
            <a:xfrm>
              <a:off x="4100395" y="2396295"/>
              <a:ext cx="182085" cy="152134"/>
            </a:xfrm>
            <a:custGeom>
              <a:rect b="b" l="l" r="r" t="t"/>
              <a:pathLst>
                <a:path extrusionOk="0" h="152134" w="182085">
                  <a:moveTo>
                    <a:pt x="93176" y="44294"/>
                  </a:moveTo>
                  <a:cubicBezTo>
                    <a:pt x="67173" y="52391"/>
                    <a:pt x="67077" y="52105"/>
                    <a:pt x="87365" y="29340"/>
                  </a:cubicBezTo>
                  <a:cubicBezTo>
                    <a:pt x="125465" y="-13237"/>
                    <a:pt x="87270" y="-8093"/>
                    <a:pt x="39074" y="35817"/>
                  </a:cubicBezTo>
                  <a:cubicBezTo>
                    <a:pt x="-3217" y="74489"/>
                    <a:pt x="-6551" y="81251"/>
                    <a:pt x="7356" y="100206"/>
                  </a:cubicBezTo>
                  <a:cubicBezTo>
                    <a:pt x="22786" y="121256"/>
                    <a:pt x="44789" y="120875"/>
                    <a:pt x="101653" y="99063"/>
                  </a:cubicBezTo>
                  <a:cubicBezTo>
                    <a:pt x="115750" y="93729"/>
                    <a:pt x="119179" y="95539"/>
                    <a:pt x="113083" y="105350"/>
                  </a:cubicBezTo>
                  <a:cubicBezTo>
                    <a:pt x="108416" y="112970"/>
                    <a:pt x="107940" y="128019"/>
                    <a:pt x="112035" y="138782"/>
                  </a:cubicBezTo>
                  <a:cubicBezTo>
                    <a:pt x="118989" y="156880"/>
                    <a:pt x="120608" y="156689"/>
                    <a:pt x="134800" y="137544"/>
                  </a:cubicBezTo>
                  <a:cubicBezTo>
                    <a:pt x="144611" y="124304"/>
                    <a:pt x="152707" y="121161"/>
                    <a:pt x="157660" y="129162"/>
                  </a:cubicBezTo>
                  <a:cubicBezTo>
                    <a:pt x="161851" y="135925"/>
                    <a:pt x="170138" y="138401"/>
                    <a:pt x="176043" y="134782"/>
                  </a:cubicBezTo>
                  <a:cubicBezTo>
                    <a:pt x="181949" y="130972"/>
                    <a:pt x="183949" y="123161"/>
                    <a:pt x="180139" y="117161"/>
                  </a:cubicBezTo>
                  <a:cubicBezTo>
                    <a:pt x="176519" y="111255"/>
                    <a:pt x="168138" y="109731"/>
                    <a:pt x="161660" y="113732"/>
                  </a:cubicBezTo>
                  <a:cubicBezTo>
                    <a:pt x="154231" y="118304"/>
                    <a:pt x="152421" y="112684"/>
                    <a:pt x="156898" y="98682"/>
                  </a:cubicBezTo>
                  <a:cubicBezTo>
                    <a:pt x="167090" y="66773"/>
                    <a:pt x="127942" y="33436"/>
                    <a:pt x="93176" y="44294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58"/>
            <p:cNvSpPr/>
            <p:nvPr/>
          </p:nvSpPr>
          <p:spPr>
            <a:xfrm>
              <a:off x="3967802" y="2426597"/>
              <a:ext cx="74334" cy="41622"/>
            </a:xfrm>
            <a:custGeom>
              <a:rect b="b" l="l" r="r" t="t"/>
              <a:pathLst>
                <a:path extrusionOk="0" h="41622" w="74334">
                  <a:moveTo>
                    <a:pt x="12504" y="1991"/>
                  </a:moveTo>
                  <a:cubicBezTo>
                    <a:pt x="-4736" y="8753"/>
                    <a:pt x="-4546" y="11039"/>
                    <a:pt x="15552" y="25803"/>
                  </a:cubicBezTo>
                  <a:cubicBezTo>
                    <a:pt x="41174" y="44663"/>
                    <a:pt x="63463" y="46853"/>
                    <a:pt x="73083" y="31328"/>
                  </a:cubicBezTo>
                  <a:cubicBezTo>
                    <a:pt x="82608" y="15802"/>
                    <a:pt x="35364" y="-6868"/>
                    <a:pt x="12504" y="199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58"/>
            <p:cNvSpPr/>
            <p:nvPr/>
          </p:nvSpPr>
          <p:spPr>
            <a:xfrm>
              <a:off x="2897807" y="1322363"/>
              <a:ext cx="180668" cy="151706"/>
            </a:xfrm>
            <a:custGeom>
              <a:rect b="b" l="l" r="r" t="t"/>
              <a:pathLst>
                <a:path extrusionOk="0" h="151706" w="180668">
                  <a:moveTo>
                    <a:pt x="51513" y="54570"/>
                  </a:moveTo>
                  <a:cubicBezTo>
                    <a:pt x="67896" y="74191"/>
                    <a:pt x="58942" y="76287"/>
                    <a:pt x="28462" y="60094"/>
                  </a:cubicBezTo>
                  <a:cubicBezTo>
                    <a:pt x="15127" y="52855"/>
                    <a:pt x="4555" y="52665"/>
                    <a:pt x="364" y="59427"/>
                  </a:cubicBezTo>
                  <a:cubicBezTo>
                    <a:pt x="-3256" y="65333"/>
                    <a:pt x="20557" y="90288"/>
                    <a:pt x="53513" y="114672"/>
                  </a:cubicBezTo>
                  <a:cubicBezTo>
                    <a:pt x="109425" y="156106"/>
                    <a:pt x="115235" y="157916"/>
                    <a:pt x="144096" y="143628"/>
                  </a:cubicBezTo>
                  <a:cubicBezTo>
                    <a:pt x="185339" y="123054"/>
                    <a:pt x="191530" y="102004"/>
                    <a:pt x="163527" y="78001"/>
                  </a:cubicBezTo>
                  <a:cubicBezTo>
                    <a:pt x="147049" y="63904"/>
                    <a:pt x="143905" y="54570"/>
                    <a:pt x="152573" y="45997"/>
                  </a:cubicBezTo>
                  <a:cubicBezTo>
                    <a:pt x="172671" y="25899"/>
                    <a:pt x="146953" y="-10962"/>
                    <a:pt x="122569" y="3135"/>
                  </a:cubicBezTo>
                  <a:cubicBezTo>
                    <a:pt x="111711" y="9326"/>
                    <a:pt x="88184" y="19708"/>
                    <a:pt x="70182" y="26090"/>
                  </a:cubicBezTo>
                  <a:cubicBezTo>
                    <a:pt x="42940" y="35520"/>
                    <a:pt x="39892" y="40377"/>
                    <a:pt x="51513" y="54570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58"/>
            <p:cNvSpPr/>
            <p:nvPr/>
          </p:nvSpPr>
          <p:spPr>
            <a:xfrm>
              <a:off x="3500579" y="1336737"/>
              <a:ext cx="117482" cy="62807"/>
            </a:xfrm>
            <a:custGeom>
              <a:rect b="b" l="l" r="r" t="t"/>
              <a:pathLst>
                <a:path extrusionOk="0" h="62807" w="117482">
                  <a:moveTo>
                    <a:pt x="9192" y="51721"/>
                  </a:moveTo>
                  <a:cubicBezTo>
                    <a:pt x="23861" y="69342"/>
                    <a:pt x="94346" y="65056"/>
                    <a:pt x="115968" y="45244"/>
                  </a:cubicBezTo>
                  <a:cubicBezTo>
                    <a:pt x="128064" y="34195"/>
                    <a:pt x="64723" y="0"/>
                    <a:pt x="31957" y="0"/>
                  </a:cubicBezTo>
                  <a:cubicBezTo>
                    <a:pt x="2525" y="-95"/>
                    <a:pt x="-10048" y="28575"/>
                    <a:pt x="9192" y="5172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58"/>
            <p:cNvSpPr/>
            <p:nvPr/>
          </p:nvSpPr>
          <p:spPr>
            <a:xfrm>
              <a:off x="9616115" y="1213294"/>
              <a:ext cx="222550" cy="88719"/>
            </a:xfrm>
            <a:custGeom>
              <a:rect b="b" l="l" r="r" t="t"/>
              <a:pathLst>
                <a:path extrusionOk="0" h="88719" w="222550">
                  <a:moveTo>
                    <a:pt x="73476" y="78105"/>
                  </a:moveTo>
                  <a:cubicBezTo>
                    <a:pt x="77858" y="71056"/>
                    <a:pt x="90811" y="71056"/>
                    <a:pt x="109481" y="78105"/>
                  </a:cubicBezTo>
                  <a:cubicBezTo>
                    <a:pt x="143485" y="91154"/>
                    <a:pt x="167869" y="81534"/>
                    <a:pt x="149010" y="62674"/>
                  </a:cubicBezTo>
                  <a:cubicBezTo>
                    <a:pt x="127197" y="40671"/>
                    <a:pt x="135770" y="27527"/>
                    <a:pt x="158535" y="48196"/>
                  </a:cubicBezTo>
                  <a:cubicBezTo>
                    <a:pt x="176346" y="64293"/>
                    <a:pt x="185205" y="65627"/>
                    <a:pt x="205111" y="54959"/>
                  </a:cubicBezTo>
                  <a:cubicBezTo>
                    <a:pt x="224638" y="44481"/>
                    <a:pt x="226924" y="38481"/>
                    <a:pt x="216161" y="25527"/>
                  </a:cubicBezTo>
                  <a:cubicBezTo>
                    <a:pt x="201683" y="8191"/>
                    <a:pt x="117101" y="5905"/>
                    <a:pt x="106719" y="22574"/>
                  </a:cubicBezTo>
                  <a:cubicBezTo>
                    <a:pt x="103480" y="27908"/>
                    <a:pt x="86049" y="23622"/>
                    <a:pt x="67952" y="12954"/>
                  </a:cubicBezTo>
                  <a:cubicBezTo>
                    <a:pt x="40805" y="-3048"/>
                    <a:pt x="32138" y="-3810"/>
                    <a:pt x="17279" y="8382"/>
                  </a:cubicBezTo>
                  <a:cubicBezTo>
                    <a:pt x="-3962" y="26098"/>
                    <a:pt x="-5962" y="56388"/>
                    <a:pt x="13183" y="75438"/>
                  </a:cubicBezTo>
                  <a:cubicBezTo>
                    <a:pt x="29661" y="91821"/>
                    <a:pt x="64046" y="93440"/>
                    <a:pt x="73476" y="78105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58"/>
            <p:cNvSpPr/>
            <p:nvPr/>
          </p:nvSpPr>
          <p:spPr>
            <a:xfrm>
              <a:off x="2899271" y="1191048"/>
              <a:ext cx="116561" cy="98519"/>
            </a:xfrm>
            <a:custGeom>
              <a:rect b="b" l="l" r="r" t="t"/>
              <a:pathLst>
                <a:path extrusionOk="0" h="98519" w="116561">
                  <a:moveTo>
                    <a:pt x="12426" y="10815"/>
                  </a:moveTo>
                  <a:cubicBezTo>
                    <a:pt x="-6434" y="24627"/>
                    <a:pt x="-5481" y="28056"/>
                    <a:pt x="26808" y="63489"/>
                  </a:cubicBezTo>
                  <a:cubicBezTo>
                    <a:pt x="69099" y="109780"/>
                    <a:pt x="110819" y="110256"/>
                    <a:pt x="116248" y="64536"/>
                  </a:cubicBezTo>
                  <a:cubicBezTo>
                    <a:pt x="121773" y="16816"/>
                    <a:pt x="52907" y="-18807"/>
                    <a:pt x="12426" y="10815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58"/>
            <p:cNvSpPr/>
            <p:nvPr/>
          </p:nvSpPr>
          <p:spPr>
            <a:xfrm>
              <a:off x="2340368" y="1143856"/>
              <a:ext cx="178559" cy="116954"/>
            </a:xfrm>
            <a:custGeom>
              <a:rect b="b" l="l" r="r" t="t"/>
              <a:pathLst>
                <a:path extrusionOk="0" h="116954" w="178559">
                  <a:moveTo>
                    <a:pt x="2686" y="106870"/>
                  </a:moveTo>
                  <a:cubicBezTo>
                    <a:pt x="9544" y="111252"/>
                    <a:pt x="22593" y="111919"/>
                    <a:pt x="31547" y="108490"/>
                  </a:cubicBezTo>
                  <a:cubicBezTo>
                    <a:pt x="40500" y="105061"/>
                    <a:pt x="51359" y="107918"/>
                    <a:pt x="55550" y="114776"/>
                  </a:cubicBezTo>
                  <a:cubicBezTo>
                    <a:pt x="63170" y="127159"/>
                    <a:pt x="104984" y="83629"/>
                    <a:pt x="105365" y="62770"/>
                  </a:cubicBezTo>
                  <a:cubicBezTo>
                    <a:pt x="105556" y="57245"/>
                    <a:pt x="112890" y="58769"/>
                    <a:pt x="121558" y="66008"/>
                  </a:cubicBezTo>
                  <a:cubicBezTo>
                    <a:pt x="134226" y="76486"/>
                    <a:pt x="142608" y="72866"/>
                    <a:pt x="161944" y="48387"/>
                  </a:cubicBezTo>
                  <a:cubicBezTo>
                    <a:pt x="178613" y="27146"/>
                    <a:pt x="182613" y="13621"/>
                    <a:pt x="174517" y="5620"/>
                  </a:cubicBezTo>
                  <a:cubicBezTo>
                    <a:pt x="166516" y="-2477"/>
                    <a:pt x="158515" y="-1810"/>
                    <a:pt x="149180" y="7525"/>
                  </a:cubicBezTo>
                  <a:cubicBezTo>
                    <a:pt x="141656" y="15049"/>
                    <a:pt x="122320" y="21431"/>
                    <a:pt x="106318" y="21717"/>
                  </a:cubicBezTo>
                  <a:cubicBezTo>
                    <a:pt x="71837" y="22288"/>
                    <a:pt x="-16459" y="95059"/>
                    <a:pt x="2686" y="106870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58"/>
            <p:cNvSpPr/>
            <p:nvPr/>
          </p:nvSpPr>
          <p:spPr>
            <a:xfrm>
              <a:off x="2540205" y="1083103"/>
              <a:ext cx="168989" cy="93519"/>
            </a:xfrm>
            <a:custGeom>
              <a:rect b="b" l="l" r="r" t="t"/>
              <a:pathLst>
                <a:path extrusionOk="0" h="93519" w="168989">
                  <a:moveTo>
                    <a:pt x="26210" y="66373"/>
                  </a:moveTo>
                  <a:cubicBezTo>
                    <a:pt x="34592" y="63135"/>
                    <a:pt x="47546" y="67992"/>
                    <a:pt x="55166" y="77041"/>
                  </a:cubicBezTo>
                  <a:cubicBezTo>
                    <a:pt x="62596" y="86090"/>
                    <a:pt x="72121" y="93519"/>
                    <a:pt x="76217" y="93519"/>
                  </a:cubicBezTo>
                  <a:cubicBezTo>
                    <a:pt x="90123" y="93519"/>
                    <a:pt x="168990" y="35417"/>
                    <a:pt x="168990" y="25130"/>
                  </a:cubicBezTo>
                  <a:cubicBezTo>
                    <a:pt x="168990" y="7509"/>
                    <a:pt x="141844" y="-2969"/>
                    <a:pt x="106125" y="746"/>
                  </a:cubicBezTo>
                  <a:cubicBezTo>
                    <a:pt x="60596" y="5413"/>
                    <a:pt x="50975" y="12366"/>
                    <a:pt x="65739" y="30273"/>
                  </a:cubicBezTo>
                  <a:cubicBezTo>
                    <a:pt x="74788" y="41132"/>
                    <a:pt x="73645" y="46752"/>
                    <a:pt x="61358" y="51419"/>
                  </a:cubicBezTo>
                  <a:cubicBezTo>
                    <a:pt x="52309" y="54943"/>
                    <a:pt x="38498" y="50181"/>
                    <a:pt x="30687" y="40941"/>
                  </a:cubicBezTo>
                  <a:cubicBezTo>
                    <a:pt x="21734" y="30178"/>
                    <a:pt x="12590" y="27892"/>
                    <a:pt x="5732" y="34845"/>
                  </a:cubicBezTo>
                  <a:cubicBezTo>
                    <a:pt x="-8937" y="49323"/>
                    <a:pt x="6970" y="73707"/>
                    <a:pt x="26210" y="66373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58"/>
            <p:cNvSpPr/>
            <p:nvPr/>
          </p:nvSpPr>
          <p:spPr>
            <a:xfrm>
              <a:off x="2805005" y="1024145"/>
              <a:ext cx="182802" cy="122513"/>
            </a:xfrm>
            <a:custGeom>
              <a:rect b="b" l="l" r="r" t="t"/>
              <a:pathLst>
                <a:path extrusionOk="0" h="122513" w="182802">
                  <a:moveTo>
                    <a:pt x="14585" y="35129"/>
                  </a:moveTo>
                  <a:cubicBezTo>
                    <a:pt x="26110" y="43606"/>
                    <a:pt x="34587" y="54084"/>
                    <a:pt x="33349" y="58560"/>
                  </a:cubicBezTo>
                  <a:cubicBezTo>
                    <a:pt x="32206" y="63037"/>
                    <a:pt x="39826" y="65514"/>
                    <a:pt x="50494" y="64180"/>
                  </a:cubicBezTo>
                  <a:cubicBezTo>
                    <a:pt x="86784" y="59513"/>
                    <a:pt x="102786" y="70657"/>
                    <a:pt x="86975" y="89707"/>
                  </a:cubicBezTo>
                  <a:cubicBezTo>
                    <a:pt x="73640" y="105804"/>
                    <a:pt x="76307" y="110281"/>
                    <a:pt x="95643" y="103899"/>
                  </a:cubicBezTo>
                  <a:cubicBezTo>
                    <a:pt x="100310" y="102280"/>
                    <a:pt x="102882" y="97137"/>
                    <a:pt x="101358" y="92469"/>
                  </a:cubicBezTo>
                  <a:cubicBezTo>
                    <a:pt x="95738" y="75705"/>
                    <a:pt x="118122" y="84278"/>
                    <a:pt x="138410" y="106757"/>
                  </a:cubicBezTo>
                  <a:cubicBezTo>
                    <a:pt x="154412" y="124378"/>
                    <a:pt x="162603" y="126569"/>
                    <a:pt x="174795" y="116568"/>
                  </a:cubicBezTo>
                  <a:cubicBezTo>
                    <a:pt x="187749" y="105709"/>
                    <a:pt x="185749" y="97518"/>
                    <a:pt x="163175" y="67990"/>
                  </a:cubicBezTo>
                  <a:cubicBezTo>
                    <a:pt x="128504" y="23032"/>
                    <a:pt x="35349" y="-14877"/>
                    <a:pt x="10394" y="5792"/>
                  </a:cubicBezTo>
                  <a:cubicBezTo>
                    <a:pt x="-4275" y="17984"/>
                    <a:pt x="-3894" y="21699"/>
                    <a:pt x="14585" y="35129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8"/>
            <p:cNvSpPr/>
            <p:nvPr/>
          </p:nvSpPr>
          <p:spPr>
            <a:xfrm>
              <a:off x="3024510" y="1089816"/>
              <a:ext cx="68276" cy="51313"/>
            </a:xfrm>
            <a:custGeom>
              <a:rect b="b" l="l" r="r" t="t"/>
              <a:pathLst>
                <a:path extrusionOk="0" h="51313" w="68276">
                  <a:moveTo>
                    <a:pt x="61684" y="35562"/>
                  </a:moveTo>
                  <a:cubicBezTo>
                    <a:pt x="73305" y="21370"/>
                    <a:pt x="70638" y="16607"/>
                    <a:pt x="45015" y="6892"/>
                  </a:cubicBezTo>
                  <a:cubicBezTo>
                    <a:pt x="3867" y="-8729"/>
                    <a:pt x="-13278" y="3463"/>
                    <a:pt x="11487" y="30799"/>
                  </a:cubicBezTo>
                  <a:cubicBezTo>
                    <a:pt x="35205" y="56898"/>
                    <a:pt x="43301" y="57660"/>
                    <a:pt x="61684" y="35562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8"/>
            <p:cNvSpPr/>
            <p:nvPr/>
          </p:nvSpPr>
          <p:spPr>
            <a:xfrm>
              <a:off x="8555370" y="1034780"/>
              <a:ext cx="160953" cy="97987"/>
            </a:xfrm>
            <a:custGeom>
              <a:rect b="b" l="l" r="r" t="t"/>
              <a:pathLst>
                <a:path extrusionOk="0" h="97987" w="160953">
                  <a:moveTo>
                    <a:pt x="1127" y="93741"/>
                  </a:moveTo>
                  <a:cubicBezTo>
                    <a:pt x="5318" y="100694"/>
                    <a:pt x="24082" y="98979"/>
                    <a:pt x="50847" y="89550"/>
                  </a:cubicBezTo>
                  <a:cubicBezTo>
                    <a:pt x="74565" y="81072"/>
                    <a:pt x="104854" y="74024"/>
                    <a:pt x="118189" y="73643"/>
                  </a:cubicBezTo>
                  <a:cubicBezTo>
                    <a:pt x="131524" y="73452"/>
                    <a:pt x="148384" y="66118"/>
                    <a:pt x="155622" y="57546"/>
                  </a:cubicBezTo>
                  <a:cubicBezTo>
                    <a:pt x="165909" y="45163"/>
                    <a:pt x="162004" y="37448"/>
                    <a:pt x="137811" y="21541"/>
                  </a:cubicBezTo>
                  <a:cubicBezTo>
                    <a:pt x="120761" y="10492"/>
                    <a:pt x="96853" y="777"/>
                    <a:pt x="84661" y="15"/>
                  </a:cubicBezTo>
                  <a:cubicBezTo>
                    <a:pt x="59611" y="-1224"/>
                    <a:pt x="-9636" y="76405"/>
                    <a:pt x="1127" y="93741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8"/>
            <p:cNvSpPr/>
            <p:nvPr/>
          </p:nvSpPr>
          <p:spPr>
            <a:xfrm>
              <a:off x="8313340" y="904398"/>
              <a:ext cx="248328" cy="195866"/>
            </a:xfrm>
            <a:custGeom>
              <a:rect b="b" l="l" r="r" t="t"/>
              <a:pathLst>
                <a:path extrusionOk="0" h="195866" w="248328">
                  <a:moveTo>
                    <a:pt x="11222" y="104299"/>
                  </a:moveTo>
                  <a:cubicBezTo>
                    <a:pt x="21320" y="111728"/>
                    <a:pt x="31416" y="122968"/>
                    <a:pt x="33892" y="129254"/>
                  </a:cubicBezTo>
                  <a:cubicBezTo>
                    <a:pt x="36273" y="135541"/>
                    <a:pt x="69325" y="148780"/>
                    <a:pt x="107330" y="158687"/>
                  </a:cubicBezTo>
                  <a:cubicBezTo>
                    <a:pt x="145335" y="168497"/>
                    <a:pt x="186483" y="182404"/>
                    <a:pt x="198770" y="189262"/>
                  </a:cubicBezTo>
                  <a:cubicBezTo>
                    <a:pt x="228774" y="206026"/>
                    <a:pt x="244871" y="190976"/>
                    <a:pt x="248014" y="142970"/>
                  </a:cubicBezTo>
                  <a:cubicBezTo>
                    <a:pt x="251539" y="91154"/>
                    <a:pt x="224773" y="67056"/>
                    <a:pt x="201151" y="100679"/>
                  </a:cubicBezTo>
                  <a:cubicBezTo>
                    <a:pt x="185149" y="123539"/>
                    <a:pt x="184197" y="123634"/>
                    <a:pt x="178768" y="102870"/>
                  </a:cubicBezTo>
                  <a:cubicBezTo>
                    <a:pt x="175719" y="90964"/>
                    <a:pt x="177625" y="73247"/>
                    <a:pt x="182959" y="63532"/>
                  </a:cubicBezTo>
                  <a:cubicBezTo>
                    <a:pt x="190388" y="50387"/>
                    <a:pt x="183625" y="40005"/>
                    <a:pt x="156669" y="22955"/>
                  </a:cubicBezTo>
                  <a:lnTo>
                    <a:pt x="120570" y="0"/>
                  </a:lnTo>
                  <a:lnTo>
                    <a:pt x="81612" y="24670"/>
                  </a:lnTo>
                  <a:cubicBezTo>
                    <a:pt x="60086" y="38290"/>
                    <a:pt x="42751" y="54483"/>
                    <a:pt x="42846" y="60769"/>
                  </a:cubicBezTo>
                  <a:cubicBezTo>
                    <a:pt x="42941" y="67056"/>
                    <a:pt x="31797" y="76390"/>
                    <a:pt x="17985" y="81534"/>
                  </a:cubicBezTo>
                  <a:cubicBezTo>
                    <a:pt x="-4303" y="89821"/>
                    <a:pt x="-5065" y="92297"/>
                    <a:pt x="11222" y="104299"/>
                  </a:cubicBezTo>
                  <a:close/>
                </a:path>
              </a:pathLst>
            </a:custGeom>
            <a:solidFill>
              <a:srgbClr val="DFDCE1">
                <a:alpha val="392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ping - Light">
  <p:cSld name="TITLE_1_2_8_1_2_1">
    <p:bg>
      <p:bgPr>
        <a:solidFill>
          <a:srgbClr val="F3F3F3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59"/>
          <p:cNvGrpSpPr/>
          <p:nvPr/>
        </p:nvGrpSpPr>
        <p:grpSpPr>
          <a:xfrm>
            <a:off x="2314439" y="1541249"/>
            <a:ext cx="4561595" cy="2443984"/>
            <a:chOff x="1085192" y="743298"/>
            <a:chExt cx="10021079" cy="5369033"/>
          </a:xfrm>
        </p:grpSpPr>
        <p:sp>
          <p:nvSpPr>
            <p:cNvPr id="323" name="Google Shape;323;p59"/>
            <p:cNvSpPr/>
            <p:nvPr/>
          </p:nvSpPr>
          <p:spPr>
            <a:xfrm>
              <a:off x="1085192" y="1145742"/>
              <a:ext cx="3700887" cy="4966589"/>
            </a:xfrm>
            <a:custGeom>
              <a:rect b="b" l="l" r="r" t="t"/>
              <a:pathLst>
                <a:path extrusionOk="0" h="4966589" w="3700887">
                  <a:moveTo>
                    <a:pt x="3661115" y="3139745"/>
                  </a:moveTo>
                  <a:cubicBezTo>
                    <a:pt x="3638922" y="3126791"/>
                    <a:pt x="3615967" y="3106979"/>
                    <a:pt x="3610061" y="3095739"/>
                  </a:cubicBezTo>
                  <a:cubicBezTo>
                    <a:pt x="3601869" y="3080785"/>
                    <a:pt x="3581010" y="3074404"/>
                    <a:pt x="3527384" y="3070689"/>
                  </a:cubicBezTo>
                  <a:cubicBezTo>
                    <a:pt x="3465852" y="3066498"/>
                    <a:pt x="3450136" y="3060497"/>
                    <a:pt x="3417180" y="3029350"/>
                  </a:cubicBezTo>
                  <a:cubicBezTo>
                    <a:pt x="3371079" y="2985440"/>
                    <a:pt x="3344504" y="2983249"/>
                    <a:pt x="3319453" y="3021445"/>
                  </a:cubicBezTo>
                  <a:cubicBezTo>
                    <a:pt x="3306499" y="3041066"/>
                    <a:pt x="3290974" y="3049638"/>
                    <a:pt x="3269447" y="3048877"/>
                  </a:cubicBezTo>
                  <a:cubicBezTo>
                    <a:pt x="3238967" y="3047734"/>
                    <a:pt x="3238872" y="3047638"/>
                    <a:pt x="3265827" y="3040113"/>
                  </a:cubicBezTo>
                  <a:cubicBezTo>
                    <a:pt x="3302689" y="3029827"/>
                    <a:pt x="3322597" y="2998108"/>
                    <a:pt x="3303927" y="2979439"/>
                  </a:cubicBezTo>
                  <a:cubicBezTo>
                    <a:pt x="3292974" y="2968486"/>
                    <a:pt x="3282687" y="2970962"/>
                    <a:pt x="3255541" y="2991060"/>
                  </a:cubicBezTo>
                  <a:cubicBezTo>
                    <a:pt x="3236681" y="3004966"/>
                    <a:pt x="3221346" y="3012396"/>
                    <a:pt x="3221536" y="3007443"/>
                  </a:cubicBezTo>
                  <a:cubicBezTo>
                    <a:pt x="3222108" y="2993536"/>
                    <a:pt x="3255350" y="2952960"/>
                    <a:pt x="3267447" y="2951341"/>
                  </a:cubicBezTo>
                  <a:cubicBezTo>
                    <a:pt x="3273448" y="2950674"/>
                    <a:pt x="3281734" y="2949245"/>
                    <a:pt x="3285830" y="2948483"/>
                  </a:cubicBezTo>
                  <a:cubicBezTo>
                    <a:pt x="3289926" y="2947816"/>
                    <a:pt x="3284020" y="2936863"/>
                    <a:pt x="3272685" y="2924194"/>
                  </a:cubicBezTo>
                  <a:cubicBezTo>
                    <a:pt x="3261256" y="2911621"/>
                    <a:pt x="3255064" y="2901334"/>
                    <a:pt x="3258874" y="2901334"/>
                  </a:cubicBezTo>
                  <a:cubicBezTo>
                    <a:pt x="3262780" y="2901334"/>
                    <a:pt x="3259350" y="2885904"/>
                    <a:pt x="3251445" y="2867044"/>
                  </a:cubicBezTo>
                  <a:cubicBezTo>
                    <a:pt x="3231157" y="2818848"/>
                    <a:pt x="3168482" y="2775604"/>
                    <a:pt x="3119142" y="2775604"/>
                  </a:cubicBezTo>
                  <a:cubicBezTo>
                    <a:pt x="3087615" y="2775604"/>
                    <a:pt x="3069613" y="2766175"/>
                    <a:pt x="3036656" y="2732742"/>
                  </a:cubicBezTo>
                  <a:cubicBezTo>
                    <a:pt x="3013510" y="2709120"/>
                    <a:pt x="2984078" y="2680069"/>
                    <a:pt x="2971124" y="2668353"/>
                  </a:cubicBezTo>
                  <a:cubicBezTo>
                    <a:pt x="2958265" y="2656542"/>
                    <a:pt x="2948835" y="2641206"/>
                    <a:pt x="2950169" y="2634348"/>
                  </a:cubicBezTo>
                  <a:cubicBezTo>
                    <a:pt x="2951407" y="2627491"/>
                    <a:pt x="2934453" y="2619204"/>
                    <a:pt x="2912545" y="2615870"/>
                  </a:cubicBezTo>
                  <a:cubicBezTo>
                    <a:pt x="2890447" y="2612536"/>
                    <a:pt x="2873779" y="2605869"/>
                    <a:pt x="2875302" y="2601202"/>
                  </a:cubicBezTo>
                  <a:cubicBezTo>
                    <a:pt x="2876826" y="2596534"/>
                    <a:pt x="2875588" y="2592629"/>
                    <a:pt x="2872445" y="2592629"/>
                  </a:cubicBezTo>
                  <a:lnTo>
                    <a:pt x="2859586" y="2592629"/>
                  </a:lnTo>
                  <a:cubicBezTo>
                    <a:pt x="2855681" y="2592629"/>
                    <a:pt x="2858919" y="2600249"/>
                    <a:pt x="2866730" y="2609774"/>
                  </a:cubicBezTo>
                  <a:cubicBezTo>
                    <a:pt x="2878541" y="2624062"/>
                    <a:pt x="2877017" y="2626919"/>
                    <a:pt x="2857396" y="2626919"/>
                  </a:cubicBezTo>
                  <a:cubicBezTo>
                    <a:pt x="2844346" y="2626919"/>
                    <a:pt x="2830535" y="2621680"/>
                    <a:pt x="2826534" y="2615203"/>
                  </a:cubicBezTo>
                  <a:cubicBezTo>
                    <a:pt x="2822534" y="2608726"/>
                    <a:pt x="2813295" y="2604440"/>
                    <a:pt x="2805865" y="2605583"/>
                  </a:cubicBezTo>
                  <a:cubicBezTo>
                    <a:pt x="2785958" y="2608631"/>
                    <a:pt x="2748620" y="2590819"/>
                    <a:pt x="2732523" y="2570436"/>
                  </a:cubicBezTo>
                  <a:cubicBezTo>
                    <a:pt x="2720045" y="2554624"/>
                    <a:pt x="2717664" y="2555577"/>
                    <a:pt x="2711377" y="2577579"/>
                  </a:cubicBezTo>
                  <a:cubicBezTo>
                    <a:pt x="2707567" y="2591296"/>
                    <a:pt x="2697185" y="2605202"/>
                    <a:pt x="2688422" y="2608631"/>
                  </a:cubicBezTo>
                  <a:cubicBezTo>
                    <a:pt x="2669277" y="2615965"/>
                    <a:pt x="2667276" y="2602249"/>
                    <a:pt x="2684707" y="2584723"/>
                  </a:cubicBezTo>
                  <a:cubicBezTo>
                    <a:pt x="2693756" y="2575865"/>
                    <a:pt x="2693375" y="2569960"/>
                    <a:pt x="2683850" y="2564054"/>
                  </a:cubicBezTo>
                  <a:cubicBezTo>
                    <a:pt x="2676230" y="2559387"/>
                    <a:pt x="2656799" y="2568817"/>
                    <a:pt x="2639178" y="2585771"/>
                  </a:cubicBezTo>
                  <a:cubicBezTo>
                    <a:pt x="2621938" y="2602345"/>
                    <a:pt x="2604411" y="2612441"/>
                    <a:pt x="2600316" y="2608250"/>
                  </a:cubicBezTo>
                  <a:cubicBezTo>
                    <a:pt x="2587552" y="2595487"/>
                    <a:pt x="2559834" y="2626824"/>
                    <a:pt x="2551834" y="2662923"/>
                  </a:cubicBezTo>
                  <a:lnTo>
                    <a:pt x="2544309" y="2697404"/>
                  </a:lnTo>
                  <a:lnTo>
                    <a:pt x="2516496" y="2671305"/>
                  </a:lnTo>
                  <a:cubicBezTo>
                    <a:pt x="2491635" y="2647874"/>
                    <a:pt x="2484206" y="2646445"/>
                    <a:pt x="2442963" y="2657494"/>
                  </a:cubicBezTo>
                  <a:cubicBezTo>
                    <a:pt x="2400196" y="2668924"/>
                    <a:pt x="2395624" y="2667686"/>
                    <a:pt x="2373525" y="2639778"/>
                  </a:cubicBezTo>
                  <a:cubicBezTo>
                    <a:pt x="2353047" y="2613870"/>
                    <a:pt x="2350761" y="2599963"/>
                    <a:pt x="2357047" y="2538527"/>
                  </a:cubicBezTo>
                  <a:lnTo>
                    <a:pt x="2364191" y="2467375"/>
                  </a:lnTo>
                  <a:lnTo>
                    <a:pt x="2326377" y="2451564"/>
                  </a:lnTo>
                  <a:cubicBezTo>
                    <a:pt x="2305517" y="2442801"/>
                    <a:pt x="2271703" y="2438229"/>
                    <a:pt x="2251129" y="2441277"/>
                  </a:cubicBezTo>
                  <a:cubicBezTo>
                    <a:pt x="2215125" y="2446611"/>
                    <a:pt x="2214077" y="2445658"/>
                    <a:pt x="2221602" y="2413940"/>
                  </a:cubicBezTo>
                  <a:cubicBezTo>
                    <a:pt x="2225983" y="2395843"/>
                    <a:pt x="2233508" y="2375935"/>
                    <a:pt x="2238366" y="2369649"/>
                  </a:cubicBezTo>
                  <a:cubicBezTo>
                    <a:pt x="2243224" y="2363362"/>
                    <a:pt x="2248938" y="2334978"/>
                    <a:pt x="2251034" y="2306784"/>
                  </a:cubicBezTo>
                  <a:lnTo>
                    <a:pt x="2255034" y="2255349"/>
                  </a:lnTo>
                  <a:lnTo>
                    <a:pt x="2212267" y="2256587"/>
                  </a:lnTo>
                  <a:cubicBezTo>
                    <a:pt x="2159213" y="2258206"/>
                    <a:pt x="2134924" y="2277447"/>
                    <a:pt x="2134924" y="2318119"/>
                  </a:cubicBezTo>
                  <a:cubicBezTo>
                    <a:pt x="2134924" y="2346313"/>
                    <a:pt x="2130067" y="2350122"/>
                    <a:pt x="2086918" y="2355933"/>
                  </a:cubicBezTo>
                  <a:cubicBezTo>
                    <a:pt x="2025673" y="2364124"/>
                    <a:pt x="2003384" y="2351551"/>
                    <a:pt x="1974904" y="2292782"/>
                  </a:cubicBezTo>
                  <a:cubicBezTo>
                    <a:pt x="1952425" y="2246395"/>
                    <a:pt x="1943567" y="2147430"/>
                    <a:pt x="1960236" y="2130762"/>
                  </a:cubicBezTo>
                  <a:cubicBezTo>
                    <a:pt x="1964712" y="2126285"/>
                    <a:pt x="1967094" y="2106092"/>
                    <a:pt x="1965570" y="2086089"/>
                  </a:cubicBezTo>
                  <a:cubicBezTo>
                    <a:pt x="1963188" y="2055610"/>
                    <a:pt x="1969189" y="2045322"/>
                    <a:pt x="2000241" y="2025606"/>
                  </a:cubicBezTo>
                  <a:cubicBezTo>
                    <a:pt x="2039579" y="2000555"/>
                    <a:pt x="2048818" y="2000079"/>
                    <a:pt x="2140449" y="2018748"/>
                  </a:cubicBezTo>
                  <a:cubicBezTo>
                    <a:pt x="2204552" y="2031892"/>
                    <a:pt x="2222650" y="2026844"/>
                    <a:pt x="2201980" y="2001793"/>
                  </a:cubicBezTo>
                  <a:cubicBezTo>
                    <a:pt x="2182645" y="1978552"/>
                    <a:pt x="2210458" y="1960645"/>
                    <a:pt x="2249320" y="1971313"/>
                  </a:cubicBezTo>
                  <a:cubicBezTo>
                    <a:pt x="2264941" y="1975599"/>
                    <a:pt x="2291229" y="1978457"/>
                    <a:pt x="2307613" y="1977695"/>
                  </a:cubicBezTo>
                  <a:cubicBezTo>
                    <a:pt x="2339998" y="1976171"/>
                    <a:pt x="2362286" y="2005127"/>
                    <a:pt x="2367620" y="2055324"/>
                  </a:cubicBezTo>
                  <a:cubicBezTo>
                    <a:pt x="2371621" y="2092471"/>
                    <a:pt x="2407530" y="2146669"/>
                    <a:pt x="2428104" y="2146669"/>
                  </a:cubicBezTo>
                  <a:cubicBezTo>
                    <a:pt x="2456298" y="2146669"/>
                    <a:pt x="2457536" y="2116855"/>
                    <a:pt x="2433057" y="2029702"/>
                  </a:cubicBezTo>
                  <a:cubicBezTo>
                    <a:pt x="2420008" y="1983124"/>
                    <a:pt x="2409340" y="1938833"/>
                    <a:pt x="2409340" y="1931023"/>
                  </a:cubicBezTo>
                  <a:cubicBezTo>
                    <a:pt x="2409340" y="1923307"/>
                    <a:pt x="2437629" y="1888922"/>
                    <a:pt x="2472300" y="1854632"/>
                  </a:cubicBezTo>
                  <a:cubicBezTo>
                    <a:pt x="2506780" y="1820247"/>
                    <a:pt x="2531259" y="1792053"/>
                    <a:pt x="2526592" y="1791862"/>
                  </a:cubicBezTo>
                  <a:cubicBezTo>
                    <a:pt x="2521830" y="1791672"/>
                    <a:pt x="2527068" y="1786147"/>
                    <a:pt x="2538213" y="1779765"/>
                  </a:cubicBezTo>
                  <a:cubicBezTo>
                    <a:pt x="2549357" y="1773193"/>
                    <a:pt x="2555739" y="1763478"/>
                    <a:pt x="2552310" y="1758048"/>
                  </a:cubicBezTo>
                  <a:cubicBezTo>
                    <a:pt x="2548976" y="1752524"/>
                    <a:pt x="2551357" y="1744714"/>
                    <a:pt x="2557834" y="1740808"/>
                  </a:cubicBezTo>
                  <a:cubicBezTo>
                    <a:pt x="2565740" y="1735950"/>
                    <a:pt x="2565740" y="1726521"/>
                    <a:pt x="2558025" y="1712138"/>
                  </a:cubicBezTo>
                  <a:cubicBezTo>
                    <a:pt x="2551738" y="1700327"/>
                    <a:pt x="2547071" y="1676229"/>
                    <a:pt x="2547738" y="1658607"/>
                  </a:cubicBezTo>
                  <a:cubicBezTo>
                    <a:pt x="2548881" y="1626508"/>
                    <a:pt x="2548881" y="1626413"/>
                    <a:pt x="2556786" y="1654988"/>
                  </a:cubicBezTo>
                  <a:cubicBezTo>
                    <a:pt x="2566407" y="1689278"/>
                    <a:pt x="2583838" y="1687373"/>
                    <a:pt x="2593743" y="1650892"/>
                  </a:cubicBezTo>
                  <a:cubicBezTo>
                    <a:pt x="2605650" y="1606220"/>
                    <a:pt x="2639464" y="1563453"/>
                    <a:pt x="2662990" y="1563453"/>
                  </a:cubicBezTo>
                  <a:cubicBezTo>
                    <a:pt x="2675277" y="1563453"/>
                    <a:pt x="2695566" y="1558023"/>
                    <a:pt x="2708139" y="1551261"/>
                  </a:cubicBezTo>
                  <a:cubicBezTo>
                    <a:pt x="2726617" y="1541355"/>
                    <a:pt x="2728332" y="1535830"/>
                    <a:pt x="2717092" y="1522305"/>
                  </a:cubicBezTo>
                  <a:cubicBezTo>
                    <a:pt x="2699471" y="1501064"/>
                    <a:pt x="2720617" y="1449153"/>
                    <a:pt x="2746810" y="1449153"/>
                  </a:cubicBezTo>
                  <a:cubicBezTo>
                    <a:pt x="2756621" y="1449153"/>
                    <a:pt x="2784910" y="1438866"/>
                    <a:pt x="2809580" y="1426293"/>
                  </a:cubicBezTo>
                  <a:cubicBezTo>
                    <a:pt x="2865873" y="1397432"/>
                    <a:pt x="2875684" y="1397432"/>
                    <a:pt x="2849966" y="1425816"/>
                  </a:cubicBezTo>
                  <a:cubicBezTo>
                    <a:pt x="2838060" y="1438961"/>
                    <a:pt x="2832726" y="1456201"/>
                    <a:pt x="2837012" y="1467536"/>
                  </a:cubicBezTo>
                  <a:cubicBezTo>
                    <a:pt x="2843775" y="1485253"/>
                    <a:pt x="2846537" y="1485062"/>
                    <a:pt x="2869873" y="1464678"/>
                  </a:cubicBezTo>
                  <a:cubicBezTo>
                    <a:pt x="2883875" y="1452486"/>
                    <a:pt x="2914546" y="1433722"/>
                    <a:pt x="2938263" y="1423054"/>
                  </a:cubicBezTo>
                  <a:cubicBezTo>
                    <a:pt x="2961790" y="1412482"/>
                    <a:pt x="2981125" y="1398289"/>
                    <a:pt x="2981125" y="1391527"/>
                  </a:cubicBezTo>
                  <a:cubicBezTo>
                    <a:pt x="2981125" y="1384764"/>
                    <a:pt x="2985888" y="1382097"/>
                    <a:pt x="2991793" y="1385811"/>
                  </a:cubicBezTo>
                  <a:cubicBezTo>
                    <a:pt x="3009224" y="1396575"/>
                    <a:pt x="3018463" y="1369428"/>
                    <a:pt x="3003414" y="1351426"/>
                  </a:cubicBezTo>
                  <a:cubicBezTo>
                    <a:pt x="2991508" y="1336948"/>
                    <a:pt x="2985697" y="1338853"/>
                    <a:pt x="2962361" y="1363999"/>
                  </a:cubicBezTo>
                  <a:cubicBezTo>
                    <a:pt x="2938263" y="1390003"/>
                    <a:pt x="2902639" y="1394194"/>
                    <a:pt x="2918260" y="1369143"/>
                  </a:cubicBezTo>
                  <a:cubicBezTo>
                    <a:pt x="2921499" y="1363714"/>
                    <a:pt x="2919403" y="1356189"/>
                    <a:pt x="2913402" y="1352569"/>
                  </a:cubicBezTo>
                  <a:cubicBezTo>
                    <a:pt x="2907497" y="1348854"/>
                    <a:pt x="2899591" y="1350855"/>
                    <a:pt x="2895781" y="1356760"/>
                  </a:cubicBezTo>
                  <a:cubicBezTo>
                    <a:pt x="2892162" y="1362856"/>
                    <a:pt x="2877589" y="1356570"/>
                    <a:pt x="2863587" y="1342663"/>
                  </a:cubicBezTo>
                  <a:cubicBezTo>
                    <a:pt x="2838631" y="1318089"/>
                    <a:pt x="2838631" y="1317517"/>
                    <a:pt x="2861015" y="1311326"/>
                  </a:cubicBezTo>
                  <a:cubicBezTo>
                    <a:pt x="2873969" y="1307897"/>
                    <a:pt x="2883875" y="1295515"/>
                    <a:pt x="2883875" y="1282751"/>
                  </a:cubicBezTo>
                  <a:cubicBezTo>
                    <a:pt x="2883875" y="1247508"/>
                    <a:pt x="2805865" y="1254557"/>
                    <a:pt x="2765384" y="1293324"/>
                  </a:cubicBezTo>
                  <a:cubicBezTo>
                    <a:pt x="2728046" y="1329043"/>
                    <a:pt x="2705091" y="1333805"/>
                    <a:pt x="2736333" y="1299229"/>
                  </a:cubicBezTo>
                  <a:cubicBezTo>
                    <a:pt x="2785386" y="1244937"/>
                    <a:pt x="2821296" y="1229220"/>
                    <a:pt x="2916165" y="1220553"/>
                  </a:cubicBezTo>
                  <a:cubicBezTo>
                    <a:pt x="2999985" y="1212933"/>
                    <a:pt x="3055706" y="1199503"/>
                    <a:pt x="3106855" y="1174833"/>
                  </a:cubicBezTo>
                  <a:cubicBezTo>
                    <a:pt x="3116857" y="1170070"/>
                    <a:pt x="3124000" y="1151115"/>
                    <a:pt x="3124000" y="1129779"/>
                  </a:cubicBezTo>
                  <a:cubicBezTo>
                    <a:pt x="3124000" y="1075011"/>
                    <a:pt x="3100188" y="1058628"/>
                    <a:pt x="3046848" y="1077202"/>
                  </a:cubicBezTo>
                  <a:cubicBezTo>
                    <a:pt x="3023226" y="1085298"/>
                    <a:pt x="3003985" y="1087393"/>
                    <a:pt x="3003985" y="1081678"/>
                  </a:cubicBezTo>
                  <a:cubicBezTo>
                    <a:pt x="3003985" y="1075963"/>
                    <a:pt x="3019511" y="1068153"/>
                    <a:pt x="3038561" y="1064343"/>
                  </a:cubicBezTo>
                  <a:cubicBezTo>
                    <a:pt x="3080566" y="1055865"/>
                    <a:pt x="3092758" y="1040054"/>
                    <a:pt x="3064659" y="1029862"/>
                  </a:cubicBezTo>
                  <a:cubicBezTo>
                    <a:pt x="3053230" y="1025766"/>
                    <a:pt x="3029798" y="1012527"/>
                    <a:pt x="3012558" y="1000525"/>
                  </a:cubicBezTo>
                  <a:cubicBezTo>
                    <a:pt x="2995222" y="988524"/>
                    <a:pt x="2980840" y="982999"/>
                    <a:pt x="2980744" y="988143"/>
                  </a:cubicBezTo>
                  <a:cubicBezTo>
                    <a:pt x="2980554" y="993286"/>
                    <a:pt x="2974363" y="987190"/>
                    <a:pt x="2967124" y="974617"/>
                  </a:cubicBezTo>
                  <a:cubicBezTo>
                    <a:pt x="2959884" y="962044"/>
                    <a:pt x="2956075" y="950805"/>
                    <a:pt x="2958932" y="949757"/>
                  </a:cubicBezTo>
                  <a:cubicBezTo>
                    <a:pt x="2961694" y="948804"/>
                    <a:pt x="2952169" y="935279"/>
                    <a:pt x="2937786" y="919944"/>
                  </a:cubicBezTo>
                  <a:cubicBezTo>
                    <a:pt x="2923404" y="904608"/>
                    <a:pt x="2908831" y="877367"/>
                    <a:pt x="2905687" y="859365"/>
                  </a:cubicBezTo>
                  <a:cubicBezTo>
                    <a:pt x="2894638" y="799357"/>
                    <a:pt x="2878350" y="792118"/>
                    <a:pt x="2842060" y="831742"/>
                  </a:cubicBezTo>
                  <a:cubicBezTo>
                    <a:pt x="2824249" y="851364"/>
                    <a:pt x="2804246" y="864032"/>
                    <a:pt x="2797579" y="859936"/>
                  </a:cubicBezTo>
                  <a:cubicBezTo>
                    <a:pt x="2791101" y="855936"/>
                    <a:pt x="2779481" y="857269"/>
                    <a:pt x="2771861" y="863079"/>
                  </a:cubicBezTo>
                  <a:cubicBezTo>
                    <a:pt x="2746810" y="882415"/>
                    <a:pt x="2709567" y="824884"/>
                    <a:pt x="2732427" y="802215"/>
                  </a:cubicBezTo>
                  <a:cubicBezTo>
                    <a:pt x="2749382" y="785165"/>
                    <a:pt x="2740429" y="762305"/>
                    <a:pt x="2712616" y="751732"/>
                  </a:cubicBezTo>
                  <a:cubicBezTo>
                    <a:pt x="2697090" y="745827"/>
                    <a:pt x="2673563" y="728682"/>
                    <a:pt x="2660514" y="713537"/>
                  </a:cubicBezTo>
                  <a:cubicBezTo>
                    <a:pt x="2640607" y="690772"/>
                    <a:pt x="2626509" y="686295"/>
                    <a:pt x="2577360" y="687343"/>
                  </a:cubicBezTo>
                  <a:cubicBezTo>
                    <a:pt x="2521449" y="688581"/>
                    <a:pt x="2517067" y="690867"/>
                    <a:pt x="2499256" y="728777"/>
                  </a:cubicBezTo>
                  <a:cubicBezTo>
                    <a:pt x="2485921" y="756971"/>
                    <a:pt x="2483634" y="774878"/>
                    <a:pt x="2491350" y="789451"/>
                  </a:cubicBezTo>
                  <a:cubicBezTo>
                    <a:pt x="2498875" y="803643"/>
                    <a:pt x="2498017" y="815550"/>
                    <a:pt x="2488778" y="826599"/>
                  </a:cubicBezTo>
                  <a:cubicBezTo>
                    <a:pt x="2481349" y="835647"/>
                    <a:pt x="2479063" y="843077"/>
                    <a:pt x="2483730" y="843077"/>
                  </a:cubicBezTo>
                  <a:cubicBezTo>
                    <a:pt x="2488397" y="843077"/>
                    <a:pt x="2486301" y="850125"/>
                    <a:pt x="2479253" y="858698"/>
                  </a:cubicBezTo>
                  <a:cubicBezTo>
                    <a:pt x="2469442" y="870509"/>
                    <a:pt x="2471824" y="881082"/>
                    <a:pt x="2489350" y="903370"/>
                  </a:cubicBezTo>
                  <a:cubicBezTo>
                    <a:pt x="2517543" y="939184"/>
                    <a:pt x="2518591" y="977665"/>
                    <a:pt x="2492302" y="1015003"/>
                  </a:cubicBezTo>
                  <a:cubicBezTo>
                    <a:pt x="2479443" y="1033196"/>
                    <a:pt x="2471824" y="1067105"/>
                    <a:pt x="2470776" y="1110348"/>
                  </a:cubicBezTo>
                  <a:cubicBezTo>
                    <a:pt x="2468871" y="1194835"/>
                    <a:pt x="2453440" y="1205408"/>
                    <a:pt x="2401338" y="1157783"/>
                  </a:cubicBezTo>
                  <a:cubicBezTo>
                    <a:pt x="2365334" y="1124731"/>
                    <a:pt x="2361715" y="1115968"/>
                    <a:pt x="2365334" y="1070915"/>
                  </a:cubicBezTo>
                  <a:lnTo>
                    <a:pt x="2369334" y="1020814"/>
                  </a:lnTo>
                  <a:lnTo>
                    <a:pt x="2313232" y="1012717"/>
                  </a:lnTo>
                  <a:cubicBezTo>
                    <a:pt x="2277228" y="1007383"/>
                    <a:pt x="2235794" y="989952"/>
                    <a:pt x="2197408" y="963378"/>
                  </a:cubicBezTo>
                  <a:cubicBezTo>
                    <a:pt x="2164547" y="940803"/>
                    <a:pt x="2130638" y="923754"/>
                    <a:pt x="2122066" y="925564"/>
                  </a:cubicBezTo>
                  <a:cubicBezTo>
                    <a:pt x="2112350" y="927564"/>
                    <a:pt x="2107778" y="920896"/>
                    <a:pt x="2109874" y="908037"/>
                  </a:cubicBezTo>
                  <a:cubicBezTo>
                    <a:pt x="2114731" y="879462"/>
                    <a:pt x="2092728" y="855840"/>
                    <a:pt x="2067487" y="862318"/>
                  </a:cubicBezTo>
                  <a:cubicBezTo>
                    <a:pt x="2052819" y="866223"/>
                    <a:pt x="2044532" y="859936"/>
                    <a:pt x="2039674" y="841458"/>
                  </a:cubicBezTo>
                  <a:cubicBezTo>
                    <a:pt x="2031769" y="811359"/>
                    <a:pt x="2088919" y="712965"/>
                    <a:pt x="2125780" y="693153"/>
                  </a:cubicBezTo>
                  <a:cubicBezTo>
                    <a:pt x="2138067" y="686676"/>
                    <a:pt x="2145497" y="674294"/>
                    <a:pt x="2142259" y="666007"/>
                  </a:cubicBezTo>
                  <a:cubicBezTo>
                    <a:pt x="2135686" y="648576"/>
                    <a:pt x="2161499" y="634956"/>
                    <a:pt x="2184264" y="643814"/>
                  </a:cubicBezTo>
                  <a:cubicBezTo>
                    <a:pt x="2200361" y="650005"/>
                    <a:pt x="2260750" y="608190"/>
                    <a:pt x="2260750" y="591045"/>
                  </a:cubicBezTo>
                  <a:cubicBezTo>
                    <a:pt x="2260750" y="585330"/>
                    <a:pt x="2243890" y="575901"/>
                    <a:pt x="2223602" y="570090"/>
                  </a:cubicBezTo>
                  <a:lnTo>
                    <a:pt x="2186454" y="559327"/>
                  </a:lnTo>
                  <a:lnTo>
                    <a:pt x="2229317" y="558279"/>
                  </a:lnTo>
                  <a:cubicBezTo>
                    <a:pt x="2269894" y="557232"/>
                    <a:pt x="2272179" y="559041"/>
                    <a:pt x="2272179" y="593141"/>
                  </a:cubicBezTo>
                  <a:cubicBezTo>
                    <a:pt x="2272179" y="613334"/>
                    <a:pt x="2263798" y="635146"/>
                    <a:pt x="2253225" y="642861"/>
                  </a:cubicBezTo>
                  <a:cubicBezTo>
                    <a:pt x="2236461" y="655149"/>
                    <a:pt x="2238747" y="658863"/>
                    <a:pt x="2273227" y="676199"/>
                  </a:cubicBezTo>
                  <a:cubicBezTo>
                    <a:pt x="2311423" y="695249"/>
                    <a:pt x="2312661" y="695154"/>
                    <a:pt x="2335616" y="668388"/>
                  </a:cubicBezTo>
                  <a:cubicBezTo>
                    <a:pt x="2357238" y="643433"/>
                    <a:pt x="2361334" y="642576"/>
                    <a:pt x="2384384" y="657720"/>
                  </a:cubicBezTo>
                  <a:cubicBezTo>
                    <a:pt x="2404196" y="671055"/>
                    <a:pt x="2412769" y="671436"/>
                    <a:pt x="2426294" y="660292"/>
                  </a:cubicBezTo>
                  <a:cubicBezTo>
                    <a:pt x="2440963" y="648100"/>
                    <a:pt x="2438962" y="641718"/>
                    <a:pt x="2412007" y="613143"/>
                  </a:cubicBezTo>
                  <a:cubicBezTo>
                    <a:pt x="2394862" y="594951"/>
                    <a:pt x="2364477" y="577044"/>
                    <a:pt x="2344474" y="573234"/>
                  </a:cubicBezTo>
                  <a:cubicBezTo>
                    <a:pt x="2300945" y="565137"/>
                    <a:pt x="2282562" y="534372"/>
                    <a:pt x="2321138" y="534372"/>
                  </a:cubicBezTo>
                  <a:cubicBezTo>
                    <a:pt x="2348761" y="534276"/>
                    <a:pt x="2420865" y="494652"/>
                    <a:pt x="2420865" y="479603"/>
                  </a:cubicBezTo>
                  <a:cubicBezTo>
                    <a:pt x="2420865" y="474364"/>
                    <a:pt x="2413531" y="460172"/>
                    <a:pt x="2404577" y="447885"/>
                  </a:cubicBezTo>
                  <a:cubicBezTo>
                    <a:pt x="2392480" y="431406"/>
                    <a:pt x="2391528" y="421881"/>
                    <a:pt x="2401148" y="410451"/>
                  </a:cubicBezTo>
                  <a:cubicBezTo>
                    <a:pt x="2406482" y="404070"/>
                    <a:pt x="2405815" y="396735"/>
                    <a:pt x="2401338" y="389496"/>
                  </a:cubicBezTo>
                  <a:cubicBezTo>
                    <a:pt x="2452297" y="393211"/>
                    <a:pt x="2486968" y="400069"/>
                    <a:pt x="2511448" y="411118"/>
                  </a:cubicBezTo>
                  <a:cubicBezTo>
                    <a:pt x="2536593" y="422453"/>
                    <a:pt x="2566121" y="432454"/>
                    <a:pt x="2577170" y="433692"/>
                  </a:cubicBezTo>
                  <a:cubicBezTo>
                    <a:pt x="2606031" y="436455"/>
                    <a:pt x="2613746" y="447980"/>
                    <a:pt x="2598887" y="465982"/>
                  </a:cubicBezTo>
                  <a:cubicBezTo>
                    <a:pt x="2582314" y="485889"/>
                    <a:pt x="2595934" y="500558"/>
                    <a:pt x="2615556" y="484080"/>
                  </a:cubicBezTo>
                  <a:cubicBezTo>
                    <a:pt x="2626986" y="474555"/>
                    <a:pt x="2632225" y="478746"/>
                    <a:pt x="2637940" y="501606"/>
                  </a:cubicBezTo>
                  <a:cubicBezTo>
                    <a:pt x="2643845" y="525132"/>
                    <a:pt x="2639178" y="536277"/>
                    <a:pt x="2615460" y="555041"/>
                  </a:cubicBezTo>
                  <a:cubicBezTo>
                    <a:pt x="2598982" y="567995"/>
                    <a:pt x="2588314" y="583330"/>
                    <a:pt x="2592029" y="589140"/>
                  </a:cubicBezTo>
                  <a:cubicBezTo>
                    <a:pt x="2595553" y="594951"/>
                    <a:pt x="2578218" y="599618"/>
                    <a:pt x="2553453" y="599618"/>
                  </a:cubicBezTo>
                  <a:cubicBezTo>
                    <a:pt x="2505161" y="599618"/>
                    <a:pt x="2475824" y="622287"/>
                    <a:pt x="2486778" y="650958"/>
                  </a:cubicBezTo>
                  <a:cubicBezTo>
                    <a:pt x="2494017" y="669722"/>
                    <a:pt x="2536308" y="673818"/>
                    <a:pt x="2561073" y="658006"/>
                  </a:cubicBezTo>
                  <a:cubicBezTo>
                    <a:pt x="2578408" y="647052"/>
                    <a:pt x="2642988" y="674199"/>
                    <a:pt x="2657656" y="698678"/>
                  </a:cubicBezTo>
                  <a:cubicBezTo>
                    <a:pt x="2662705" y="707060"/>
                    <a:pt x="2674230" y="713918"/>
                    <a:pt x="2683374" y="713918"/>
                  </a:cubicBezTo>
                  <a:cubicBezTo>
                    <a:pt x="2692423" y="713918"/>
                    <a:pt x="2698614" y="720300"/>
                    <a:pt x="2697090" y="728110"/>
                  </a:cubicBezTo>
                  <a:cubicBezTo>
                    <a:pt x="2695280" y="736683"/>
                    <a:pt x="2708615" y="742969"/>
                    <a:pt x="2731284" y="744207"/>
                  </a:cubicBezTo>
                  <a:cubicBezTo>
                    <a:pt x="2751668" y="745350"/>
                    <a:pt x="2787673" y="755828"/>
                    <a:pt x="2811294" y="767734"/>
                  </a:cubicBezTo>
                  <a:cubicBezTo>
                    <a:pt x="2861301" y="792880"/>
                    <a:pt x="2880922" y="789070"/>
                    <a:pt x="2854157" y="759543"/>
                  </a:cubicBezTo>
                  <a:cubicBezTo>
                    <a:pt x="2836631" y="740207"/>
                    <a:pt x="2836822" y="738492"/>
                    <a:pt x="2855300" y="734968"/>
                  </a:cubicBezTo>
                  <a:cubicBezTo>
                    <a:pt x="2894543" y="727348"/>
                    <a:pt x="2881970" y="679628"/>
                    <a:pt x="2826725" y="626478"/>
                  </a:cubicBezTo>
                  <a:cubicBezTo>
                    <a:pt x="2783577" y="585045"/>
                    <a:pt x="2777195" y="574091"/>
                    <a:pt x="2791387" y="565233"/>
                  </a:cubicBezTo>
                  <a:cubicBezTo>
                    <a:pt x="2816533" y="549135"/>
                    <a:pt x="2820534" y="550469"/>
                    <a:pt x="2859491" y="589617"/>
                  </a:cubicBezTo>
                  <a:cubicBezTo>
                    <a:pt x="2893781" y="623811"/>
                    <a:pt x="2895972" y="624478"/>
                    <a:pt x="2917213" y="605142"/>
                  </a:cubicBezTo>
                  <a:cubicBezTo>
                    <a:pt x="2929405" y="594189"/>
                    <a:pt x="2937025" y="581235"/>
                    <a:pt x="2933976" y="576567"/>
                  </a:cubicBezTo>
                  <a:cubicBezTo>
                    <a:pt x="2931119" y="571900"/>
                    <a:pt x="2940073" y="565042"/>
                    <a:pt x="2953884" y="561327"/>
                  </a:cubicBezTo>
                  <a:lnTo>
                    <a:pt x="2979030" y="554850"/>
                  </a:lnTo>
                  <a:lnTo>
                    <a:pt x="2952455" y="526561"/>
                  </a:lnTo>
                  <a:cubicBezTo>
                    <a:pt x="2937977" y="511035"/>
                    <a:pt x="2919784" y="500748"/>
                    <a:pt x="2912164" y="503701"/>
                  </a:cubicBezTo>
                  <a:cubicBezTo>
                    <a:pt x="2904544" y="506559"/>
                    <a:pt x="2888828" y="498462"/>
                    <a:pt x="2877303" y="485604"/>
                  </a:cubicBezTo>
                  <a:cubicBezTo>
                    <a:pt x="2865777" y="472935"/>
                    <a:pt x="2842060" y="462363"/>
                    <a:pt x="2824915" y="462363"/>
                  </a:cubicBezTo>
                  <a:cubicBezTo>
                    <a:pt x="2791101" y="462363"/>
                    <a:pt x="2770813" y="433883"/>
                    <a:pt x="2797388" y="423691"/>
                  </a:cubicBezTo>
                  <a:cubicBezTo>
                    <a:pt x="2839393" y="407594"/>
                    <a:pt x="2749001" y="340919"/>
                    <a:pt x="2694042" y="347205"/>
                  </a:cubicBezTo>
                  <a:cubicBezTo>
                    <a:pt x="2671182" y="349872"/>
                    <a:pt x="2671182" y="349872"/>
                    <a:pt x="2694042" y="332537"/>
                  </a:cubicBezTo>
                  <a:cubicBezTo>
                    <a:pt x="2715283" y="316535"/>
                    <a:pt x="2715378" y="314820"/>
                    <a:pt x="2696709" y="307486"/>
                  </a:cubicBezTo>
                  <a:cubicBezTo>
                    <a:pt x="2685660" y="303105"/>
                    <a:pt x="2669563" y="305581"/>
                    <a:pt x="2660895" y="312630"/>
                  </a:cubicBezTo>
                  <a:cubicBezTo>
                    <a:pt x="2648798" y="322726"/>
                    <a:pt x="2635082" y="317011"/>
                    <a:pt x="2598697" y="286722"/>
                  </a:cubicBezTo>
                  <a:cubicBezTo>
                    <a:pt x="2558692" y="253194"/>
                    <a:pt x="2546785" y="248907"/>
                    <a:pt x="2514400" y="255956"/>
                  </a:cubicBezTo>
                  <a:cubicBezTo>
                    <a:pt x="2493731" y="260528"/>
                    <a:pt x="2478015" y="270148"/>
                    <a:pt x="2479634" y="277482"/>
                  </a:cubicBezTo>
                  <a:cubicBezTo>
                    <a:pt x="2483063" y="293961"/>
                    <a:pt x="2452202" y="295294"/>
                    <a:pt x="2442201" y="279102"/>
                  </a:cubicBezTo>
                  <a:cubicBezTo>
                    <a:pt x="2438200" y="272720"/>
                    <a:pt x="2426389" y="268815"/>
                    <a:pt x="2415912" y="270529"/>
                  </a:cubicBezTo>
                  <a:cubicBezTo>
                    <a:pt x="2400862" y="273006"/>
                    <a:pt x="2397624" y="266052"/>
                    <a:pt x="2400481" y="236525"/>
                  </a:cubicBezTo>
                  <a:cubicBezTo>
                    <a:pt x="2403720" y="203092"/>
                    <a:pt x="2401053" y="199377"/>
                    <a:pt x="2374288" y="199377"/>
                  </a:cubicBezTo>
                  <a:cubicBezTo>
                    <a:pt x="2357809" y="199377"/>
                    <a:pt x="2332282" y="207283"/>
                    <a:pt x="2317614" y="216999"/>
                  </a:cubicBezTo>
                  <a:cubicBezTo>
                    <a:pt x="2293516" y="232810"/>
                    <a:pt x="2290182" y="232810"/>
                    <a:pt x="2284086" y="216999"/>
                  </a:cubicBezTo>
                  <a:cubicBezTo>
                    <a:pt x="2267036" y="172707"/>
                    <a:pt x="2150831" y="229476"/>
                    <a:pt x="2150831" y="281959"/>
                  </a:cubicBezTo>
                  <a:cubicBezTo>
                    <a:pt x="2150831" y="303295"/>
                    <a:pt x="2168833" y="338252"/>
                    <a:pt x="2187693" y="361017"/>
                  </a:cubicBezTo>
                  <a:cubicBezTo>
                    <a:pt x="2183121" y="364731"/>
                    <a:pt x="2177787" y="371208"/>
                    <a:pt x="2170071" y="381019"/>
                  </a:cubicBezTo>
                  <a:cubicBezTo>
                    <a:pt x="2146640" y="410832"/>
                    <a:pt x="2145878" y="410928"/>
                    <a:pt x="2145878" y="386258"/>
                  </a:cubicBezTo>
                  <a:cubicBezTo>
                    <a:pt x="2145878" y="370351"/>
                    <a:pt x="2137210" y="358445"/>
                    <a:pt x="2122828" y="354730"/>
                  </a:cubicBezTo>
                  <a:cubicBezTo>
                    <a:pt x="2106445" y="350444"/>
                    <a:pt x="2102920" y="344729"/>
                    <a:pt x="2110921" y="335013"/>
                  </a:cubicBezTo>
                  <a:cubicBezTo>
                    <a:pt x="2118827" y="325584"/>
                    <a:pt x="2112255" y="310534"/>
                    <a:pt x="2089395" y="285483"/>
                  </a:cubicBezTo>
                  <a:cubicBezTo>
                    <a:pt x="2072059" y="266433"/>
                    <a:pt x="2064534" y="256242"/>
                    <a:pt x="2064820" y="248431"/>
                  </a:cubicBezTo>
                  <a:cubicBezTo>
                    <a:pt x="2067487" y="245383"/>
                    <a:pt x="2071773" y="242526"/>
                    <a:pt x="2077107" y="240621"/>
                  </a:cubicBezTo>
                  <a:cubicBezTo>
                    <a:pt x="2107111" y="229953"/>
                    <a:pt x="2138258" y="200901"/>
                    <a:pt x="2131495" y="190043"/>
                  </a:cubicBezTo>
                  <a:cubicBezTo>
                    <a:pt x="2130257" y="188043"/>
                    <a:pt x="2126923" y="186709"/>
                    <a:pt x="2122161" y="185852"/>
                  </a:cubicBezTo>
                  <a:cubicBezTo>
                    <a:pt x="2125875" y="182709"/>
                    <a:pt x="2129495" y="179375"/>
                    <a:pt x="2132829" y="175851"/>
                  </a:cubicBezTo>
                  <a:cubicBezTo>
                    <a:pt x="2139211" y="169088"/>
                    <a:pt x="2143497" y="162897"/>
                    <a:pt x="2145878" y="157372"/>
                  </a:cubicBezTo>
                  <a:cubicBezTo>
                    <a:pt x="2152641" y="158134"/>
                    <a:pt x="2159975" y="158896"/>
                    <a:pt x="2168262" y="159753"/>
                  </a:cubicBezTo>
                  <a:cubicBezTo>
                    <a:pt x="2181978" y="161087"/>
                    <a:pt x="2197313" y="166516"/>
                    <a:pt x="2202457" y="171660"/>
                  </a:cubicBezTo>
                  <a:cubicBezTo>
                    <a:pt x="2211505" y="180708"/>
                    <a:pt x="2432104" y="170898"/>
                    <a:pt x="2448868" y="160706"/>
                  </a:cubicBezTo>
                  <a:cubicBezTo>
                    <a:pt x="2453345" y="158039"/>
                    <a:pt x="2454202" y="148800"/>
                    <a:pt x="2450964" y="140227"/>
                  </a:cubicBezTo>
                  <a:cubicBezTo>
                    <a:pt x="2447725" y="131655"/>
                    <a:pt x="2450583" y="121177"/>
                    <a:pt x="2457346" y="116891"/>
                  </a:cubicBezTo>
                  <a:cubicBezTo>
                    <a:pt x="2464204" y="112700"/>
                    <a:pt x="2466680" y="104223"/>
                    <a:pt x="2462870" y="98031"/>
                  </a:cubicBezTo>
                  <a:cubicBezTo>
                    <a:pt x="2458489" y="90792"/>
                    <a:pt x="2451250" y="90792"/>
                    <a:pt x="2442772" y="97841"/>
                  </a:cubicBezTo>
                  <a:cubicBezTo>
                    <a:pt x="2435438" y="103937"/>
                    <a:pt x="2416579" y="108699"/>
                    <a:pt x="2400958" y="108509"/>
                  </a:cubicBezTo>
                  <a:cubicBezTo>
                    <a:pt x="2385146" y="108318"/>
                    <a:pt x="2328377" y="110700"/>
                    <a:pt x="2274466" y="113843"/>
                  </a:cubicBezTo>
                  <a:cubicBezTo>
                    <a:pt x="2173596" y="119748"/>
                    <a:pt x="2149402" y="112795"/>
                    <a:pt x="2134734" y="73743"/>
                  </a:cubicBezTo>
                  <a:cubicBezTo>
                    <a:pt x="2129686" y="60408"/>
                    <a:pt x="2114827" y="53645"/>
                    <a:pt x="2089681" y="53550"/>
                  </a:cubicBezTo>
                  <a:cubicBezTo>
                    <a:pt x="2041294" y="53359"/>
                    <a:pt x="2013099" y="37452"/>
                    <a:pt x="2041674" y="26403"/>
                  </a:cubicBezTo>
                  <a:cubicBezTo>
                    <a:pt x="2055962" y="20784"/>
                    <a:pt x="2058153" y="15164"/>
                    <a:pt x="2049294" y="6306"/>
                  </a:cubicBezTo>
                  <a:cubicBezTo>
                    <a:pt x="2035102" y="-7887"/>
                    <a:pt x="2008337" y="4115"/>
                    <a:pt x="2018338" y="20212"/>
                  </a:cubicBezTo>
                  <a:cubicBezTo>
                    <a:pt x="2021958" y="26022"/>
                    <a:pt x="2014528" y="30880"/>
                    <a:pt x="2001955" y="30880"/>
                  </a:cubicBezTo>
                  <a:cubicBezTo>
                    <a:pt x="1989382" y="30880"/>
                    <a:pt x="1975761" y="36214"/>
                    <a:pt x="1971761" y="42786"/>
                  </a:cubicBezTo>
                  <a:cubicBezTo>
                    <a:pt x="1958236" y="64599"/>
                    <a:pt x="1991287" y="88030"/>
                    <a:pt x="2035578" y="88030"/>
                  </a:cubicBezTo>
                  <a:cubicBezTo>
                    <a:pt x="2074345" y="88030"/>
                    <a:pt x="2079584" y="91459"/>
                    <a:pt x="2082823" y="118605"/>
                  </a:cubicBezTo>
                  <a:cubicBezTo>
                    <a:pt x="2083394" y="123082"/>
                    <a:pt x="2083965" y="126892"/>
                    <a:pt x="2084823" y="130226"/>
                  </a:cubicBezTo>
                  <a:cubicBezTo>
                    <a:pt x="2073964" y="131750"/>
                    <a:pt x="2064630" y="133750"/>
                    <a:pt x="2056724" y="136417"/>
                  </a:cubicBezTo>
                  <a:cubicBezTo>
                    <a:pt x="2055009" y="127178"/>
                    <a:pt x="2047294" y="117558"/>
                    <a:pt x="2033673" y="110319"/>
                  </a:cubicBezTo>
                  <a:cubicBezTo>
                    <a:pt x="2014242" y="99936"/>
                    <a:pt x="2005765" y="101079"/>
                    <a:pt x="1990811" y="116224"/>
                  </a:cubicBezTo>
                  <a:cubicBezTo>
                    <a:pt x="1973571" y="133845"/>
                    <a:pt x="1973761" y="136512"/>
                    <a:pt x="1994335" y="151657"/>
                  </a:cubicBezTo>
                  <a:cubicBezTo>
                    <a:pt x="2011957" y="164802"/>
                    <a:pt x="2015957" y="168516"/>
                    <a:pt x="2024148" y="166707"/>
                  </a:cubicBezTo>
                  <a:cubicBezTo>
                    <a:pt x="2021100" y="178422"/>
                    <a:pt x="2022244" y="193281"/>
                    <a:pt x="2027101" y="212141"/>
                  </a:cubicBezTo>
                  <a:cubicBezTo>
                    <a:pt x="2025196" y="222428"/>
                    <a:pt x="2025577" y="238239"/>
                    <a:pt x="2028530" y="253860"/>
                  </a:cubicBezTo>
                  <a:cubicBezTo>
                    <a:pt x="2028911" y="256051"/>
                    <a:pt x="2029387" y="258147"/>
                    <a:pt x="2029768" y="260052"/>
                  </a:cubicBezTo>
                  <a:cubicBezTo>
                    <a:pt x="2024339" y="260528"/>
                    <a:pt x="2011671" y="273577"/>
                    <a:pt x="2001193" y="289674"/>
                  </a:cubicBezTo>
                  <a:cubicBezTo>
                    <a:pt x="1985477" y="313582"/>
                    <a:pt x="1984334" y="323583"/>
                    <a:pt x="1995288" y="341109"/>
                  </a:cubicBezTo>
                  <a:cubicBezTo>
                    <a:pt x="2006146" y="358540"/>
                    <a:pt x="2005765" y="362826"/>
                    <a:pt x="1993002" y="362826"/>
                  </a:cubicBezTo>
                  <a:cubicBezTo>
                    <a:pt x="1984239" y="362826"/>
                    <a:pt x="1970618" y="354921"/>
                    <a:pt x="1962617" y="345396"/>
                  </a:cubicBezTo>
                  <a:cubicBezTo>
                    <a:pt x="1949663" y="329679"/>
                    <a:pt x="1945377" y="330251"/>
                    <a:pt x="1924041" y="350349"/>
                  </a:cubicBezTo>
                  <a:cubicBezTo>
                    <a:pt x="1910801" y="362731"/>
                    <a:pt x="1896228" y="373209"/>
                    <a:pt x="1891465" y="373590"/>
                  </a:cubicBezTo>
                  <a:cubicBezTo>
                    <a:pt x="1878702" y="374637"/>
                    <a:pt x="1881083" y="391211"/>
                    <a:pt x="1894323" y="392830"/>
                  </a:cubicBezTo>
                  <a:cubicBezTo>
                    <a:pt x="1900609" y="393592"/>
                    <a:pt x="1910039" y="395021"/>
                    <a:pt x="1915278" y="395688"/>
                  </a:cubicBezTo>
                  <a:cubicBezTo>
                    <a:pt x="1917754" y="396069"/>
                    <a:pt x="1920040" y="398069"/>
                    <a:pt x="1921755" y="401022"/>
                  </a:cubicBezTo>
                  <a:cubicBezTo>
                    <a:pt x="1920136" y="402736"/>
                    <a:pt x="1918326" y="404546"/>
                    <a:pt x="1916421" y="406737"/>
                  </a:cubicBezTo>
                  <a:cubicBezTo>
                    <a:pt x="1905181" y="419119"/>
                    <a:pt x="1901086" y="424739"/>
                    <a:pt x="1903753" y="428835"/>
                  </a:cubicBezTo>
                  <a:cubicBezTo>
                    <a:pt x="1894894" y="431502"/>
                    <a:pt x="1883369" y="433692"/>
                    <a:pt x="1869177" y="435407"/>
                  </a:cubicBezTo>
                  <a:cubicBezTo>
                    <a:pt x="1809931" y="442455"/>
                    <a:pt x="1754305" y="430263"/>
                    <a:pt x="1778213" y="415404"/>
                  </a:cubicBezTo>
                  <a:cubicBezTo>
                    <a:pt x="1785642" y="410832"/>
                    <a:pt x="1788786" y="402165"/>
                    <a:pt x="1785071" y="396259"/>
                  </a:cubicBezTo>
                  <a:cubicBezTo>
                    <a:pt x="1781356" y="390258"/>
                    <a:pt x="1773450" y="388449"/>
                    <a:pt x="1767545" y="392068"/>
                  </a:cubicBezTo>
                  <a:cubicBezTo>
                    <a:pt x="1761640" y="395783"/>
                    <a:pt x="1759639" y="403689"/>
                    <a:pt x="1763354" y="409499"/>
                  </a:cubicBezTo>
                  <a:cubicBezTo>
                    <a:pt x="1766973" y="415309"/>
                    <a:pt x="1765069" y="420072"/>
                    <a:pt x="1758973" y="420072"/>
                  </a:cubicBezTo>
                  <a:cubicBezTo>
                    <a:pt x="1753067" y="420072"/>
                    <a:pt x="1745161" y="412356"/>
                    <a:pt x="1741446" y="402927"/>
                  </a:cubicBezTo>
                  <a:cubicBezTo>
                    <a:pt x="1737351" y="391973"/>
                    <a:pt x="1719253" y="385686"/>
                    <a:pt x="1691726" y="385305"/>
                  </a:cubicBezTo>
                  <a:cubicBezTo>
                    <a:pt x="1649625" y="385020"/>
                    <a:pt x="1649149" y="384543"/>
                    <a:pt x="1675819" y="369780"/>
                  </a:cubicBezTo>
                  <a:cubicBezTo>
                    <a:pt x="1698489" y="357207"/>
                    <a:pt x="1711728" y="357302"/>
                    <a:pt x="1754591" y="370161"/>
                  </a:cubicBezTo>
                  <a:cubicBezTo>
                    <a:pt x="1782880" y="378733"/>
                    <a:pt x="1812217" y="390830"/>
                    <a:pt x="1819837" y="397116"/>
                  </a:cubicBezTo>
                  <a:cubicBezTo>
                    <a:pt x="1841935" y="415404"/>
                    <a:pt x="1850317" y="395307"/>
                    <a:pt x="1829934" y="372732"/>
                  </a:cubicBezTo>
                  <a:cubicBezTo>
                    <a:pt x="1812503" y="353301"/>
                    <a:pt x="1813170" y="351396"/>
                    <a:pt x="1841935" y="340443"/>
                  </a:cubicBezTo>
                  <a:cubicBezTo>
                    <a:pt x="1878987" y="326346"/>
                    <a:pt x="1870701" y="305867"/>
                    <a:pt x="1827933" y="305581"/>
                  </a:cubicBezTo>
                  <a:cubicBezTo>
                    <a:pt x="1784309" y="305295"/>
                    <a:pt x="1769164" y="292627"/>
                    <a:pt x="1751638" y="241764"/>
                  </a:cubicBezTo>
                  <a:cubicBezTo>
                    <a:pt x="1740684" y="209855"/>
                    <a:pt x="1739732" y="192900"/>
                    <a:pt x="1748495" y="182423"/>
                  </a:cubicBezTo>
                  <a:cubicBezTo>
                    <a:pt x="1757163" y="171850"/>
                    <a:pt x="1757163" y="163944"/>
                    <a:pt x="1748495" y="155277"/>
                  </a:cubicBezTo>
                  <a:cubicBezTo>
                    <a:pt x="1734874" y="141656"/>
                    <a:pt x="1707537" y="153086"/>
                    <a:pt x="1716967" y="168516"/>
                  </a:cubicBezTo>
                  <a:cubicBezTo>
                    <a:pt x="1720396" y="173946"/>
                    <a:pt x="1711538" y="179946"/>
                    <a:pt x="1697346" y="182042"/>
                  </a:cubicBezTo>
                  <a:cubicBezTo>
                    <a:pt x="1678772" y="184709"/>
                    <a:pt x="1669819" y="195377"/>
                    <a:pt x="1665437" y="220047"/>
                  </a:cubicBezTo>
                  <a:cubicBezTo>
                    <a:pt x="1660865" y="245193"/>
                    <a:pt x="1657341" y="249288"/>
                    <a:pt x="1651816" y="235572"/>
                  </a:cubicBezTo>
                  <a:cubicBezTo>
                    <a:pt x="1647816" y="225285"/>
                    <a:pt x="1628385" y="208807"/>
                    <a:pt x="1608763" y="198996"/>
                  </a:cubicBezTo>
                  <a:cubicBezTo>
                    <a:pt x="1577521" y="183375"/>
                    <a:pt x="1572092" y="183280"/>
                    <a:pt x="1566567" y="198044"/>
                  </a:cubicBezTo>
                  <a:cubicBezTo>
                    <a:pt x="1561615" y="210712"/>
                    <a:pt x="1556281" y="211760"/>
                    <a:pt x="1544660" y="202140"/>
                  </a:cubicBezTo>
                  <a:cubicBezTo>
                    <a:pt x="1536373" y="195186"/>
                    <a:pt x="1524562" y="192424"/>
                    <a:pt x="1518657" y="196139"/>
                  </a:cubicBezTo>
                  <a:cubicBezTo>
                    <a:pt x="1512751" y="199758"/>
                    <a:pt x="1504845" y="194615"/>
                    <a:pt x="1501131" y="184804"/>
                  </a:cubicBezTo>
                  <a:cubicBezTo>
                    <a:pt x="1500083" y="182137"/>
                    <a:pt x="1498749" y="179946"/>
                    <a:pt x="1497225" y="178137"/>
                  </a:cubicBezTo>
                  <a:cubicBezTo>
                    <a:pt x="1520657" y="182232"/>
                    <a:pt x="1563519" y="176136"/>
                    <a:pt x="1596571" y="162420"/>
                  </a:cubicBezTo>
                  <a:cubicBezTo>
                    <a:pt x="1619241" y="152895"/>
                    <a:pt x="1651816" y="145275"/>
                    <a:pt x="1669152" y="145275"/>
                  </a:cubicBezTo>
                  <a:cubicBezTo>
                    <a:pt x="1702299" y="145275"/>
                    <a:pt x="1732969" y="119463"/>
                    <a:pt x="1721539" y="100984"/>
                  </a:cubicBezTo>
                  <a:cubicBezTo>
                    <a:pt x="1717729" y="95079"/>
                    <a:pt x="1705918" y="91364"/>
                    <a:pt x="1694965" y="92983"/>
                  </a:cubicBezTo>
                  <a:cubicBezTo>
                    <a:pt x="1684011" y="94602"/>
                    <a:pt x="1669723" y="85077"/>
                    <a:pt x="1663151" y="71933"/>
                  </a:cubicBezTo>
                  <a:cubicBezTo>
                    <a:pt x="1645530" y="36595"/>
                    <a:pt x="1617336" y="41358"/>
                    <a:pt x="1618765" y="79458"/>
                  </a:cubicBezTo>
                  <a:cubicBezTo>
                    <a:pt x="1619812" y="104318"/>
                    <a:pt x="1614954" y="110890"/>
                    <a:pt x="1595619" y="110890"/>
                  </a:cubicBezTo>
                  <a:cubicBezTo>
                    <a:pt x="1582093" y="110890"/>
                    <a:pt x="1560376" y="103365"/>
                    <a:pt x="1547232" y="94126"/>
                  </a:cubicBezTo>
                  <a:cubicBezTo>
                    <a:pt x="1533992" y="84887"/>
                    <a:pt x="1501036" y="75933"/>
                    <a:pt x="1474080" y="74124"/>
                  </a:cubicBezTo>
                  <a:cubicBezTo>
                    <a:pt x="1427217" y="71076"/>
                    <a:pt x="1424836" y="72504"/>
                    <a:pt x="1422835" y="103365"/>
                  </a:cubicBezTo>
                  <a:cubicBezTo>
                    <a:pt x="1420644" y="138036"/>
                    <a:pt x="1442647" y="155086"/>
                    <a:pt x="1466174" y="136893"/>
                  </a:cubicBezTo>
                  <a:cubicBezTo>
                    <a:pt x="1473984" y="130988"/>
                    <a:pt x="1493130" y="129845"/>
                    <a:pt x="1508941" y="134512"/>
                  </a:cubicBezTo>
                  <a:cubicBezTo>
                    <a:pt x="1535325" y="142323"/>
                    <a:pt x="1535611" y="143085"/>
                    <a:pt x="1512465" y="144132"/>
                  </a:cubicBezTo>
                  <a:cubicBezTo>
                    <a:pt x="1485891" y="145371"/>
                    <a:pt x="1470270" y="160039"/>
                    <a:pt x="1482462" y="172231"/>
                  </a:cubicBezTo>
                  <a:cubicBezTo>
                    <a:pt x="1482462" y="172231"/>
                    <a:pt x="1482462" y="172231"/>
                    <a:pt x="1482557" y="172231"/>
                  </a:cubicBezTo>
                  <a:cubicBezTo>
                    <a:pt x="1478842" y="172326"/>
                    <a:pt x="1474556" y="173088"/>
                    <a:pt x="1469698" y="174612"/>
                  </a:cubicBezTo>
                  <a:cubicBezTo>
                    <a:pt x="1453791" y="179661"/>
                    <a:pt x="1447886" y="178041"/>
                    <a:pt x="1452744" y="170136"/>
                  </a:cubicBezTo>
                  <a:cubicBezTo>
                    <a:pt x="1463888" y="152229"/>
                    <a:pt x="1408643" y="120415"/>
                    <a:pt x="1371591" y="123368"/>
                  </a:cubicBezTo>
                  <a:cubicBezTo>
                    <a:pt x="1353969" y="124892"/>
                    <a:pt x="1330633" y="122130"/>
                    <a:pt x="1319965" y="117558"/>
                  </a:cubicBezTo>
                  <a:cubicBezTo>
                    <a:pt x="1290533" y="104889"/>
                    <a:pt x="1236907" y="126797"/>
                    <a:pt x="1235002" y="152324"/>
                  </a:cubicBezTo>
                  <a:cubicBezTo>
                    <a:pt x="1234050" y="164325"/>
                    <a:pt x="1232811" y="183185"/>
                    <a:pt x="1232145" y="194139"/>
                  </a:cubicBezTo>
                  <a:cubicBezTo>
                    <a:pt x="1231383" y="205188"/>
                    <a:pt x="1223572" y="214236"/>
                    <a:pt x="1214523" y="214236"/>
                  </a:cubicBezTo>
                  <a:cubicBezTo>
                    <a:pt x="1188615" y="214236"/>
                    <a:pt x="1181472" y="236334"/>
                    <a:pt x="1204427" y="244526"/>
                  </a:cubicBezTo>
                  <a:cubicBezTo>
                    <a:pt x="1215857" y="248526"/>
                    <a:pt x="1232907" y="261195"/>
                    <a:pt x="1242432" y="272720"/>
                  </a:cubicBezTo>
                  <a:cubicBezTo>
                    <a:pt x="1257672" y="291484"/>
                    <a:pt x="1262434" y="291960"/>
                    <a:pt x="1288152" y="277292"/>
                  </a:cubicBezTo>
                  <a:cubicBezTo>
                    <a:pt x="1303773" y="268243"/>
                    <a:pt x="1328252" y="255670"/>
                    <a:pt x="1342444" y="249288"/>
                  </a:cubicBezTo>
                  <a:cubicBezTo>
                    <a:pt x="1356541" y="242907"/>
                    <a:pt x="1368162" y="232334"/>
                    <a:pt x="1368162" y="225857"/>
                  </a:cubicBezTo>
                  <a:cubicBezTo>
                    <a:pt x="1368162" y="200330"/>
                    <a:pt x="1385402" y="216046"/>
                    <a:pt x="1386926" y="243002"/>
                  </a:cubicBezTo>
                  <a:cubicBezTo>
                    <a:pt x="1389879" y="293199"/>
                    <a:pt x="1412548" y="309010"/>
                    <a:pt x="1471317" y="302057"/>
                  </a:cubicBezTo>
                  <a:cubicBezTo>
                    <a:pt x="1500083" y="298628"/>
                    <a:pt x="1531134" y="300438"/>
                    <a:pt x="1539993" y="305867"/>
                  </a:cubicBezTo>
                  <a:cubicBezTo>
                    <a:pt x="1550565" y="312439"/>
                    <a:pt x="1528277" y="317106"/>
                    <a:pt x="1476461" y="319392"/>
                  </a:cubicBezTo>
                  <a:cubicBezTo>
                    <a:pt x="1392260" y="323012"/>
                    <a:pt x="1375877" y="338919"/>
                    <a:pt x="1439504" y="355206"/>
                  </a:cubicBezTo>
                  <a:cubicBezTo>
                    <a:pt x="1459983" y="360445"/>
                    <a:pt x="1487510" y="374733"/>
                    <a:pt x="1500654" y="386925"/>
                  </a:cubicBezTo>
                  <a:cubicBezTo>
                    <a:pt x="1513894" y="399212"/>
                    <a:pt x="1531896" y="407022"/>
                    <a:pt x="1540755" y="404165"/>
                  </a:cubicBezTo>
                  <a:cubicBezTo>
                    <a:pt x="1549518" y="401403"/>
                    <a:pt x="1579903" y="395783"/>
                    <a:pt x="1608287" y="391782"/>
                  </a:cubicBezTo>
                  <a:cubicBezTo>
                    <a:pt x="1655531" y="385115"/>
                    <a:pt x="1657817" y="385972"/>
                    <a:pt x="1636862" y="401498"/>
                  </a:cubicBezTo>
                  <a:cubicBezTo>
                    <a:pt x="1617907" y="415404"/>
                    <a:pt x="1616859" y="419595"/>
                    <a:pt x="1631147" y="425025"/>
                  </a:cubicBezTo>
                  <a:cubicBezTo>
                    <a:pt x="1649149" y="432073"/>
                    <a:pt x="1657912" y="500082"/>
                    <a:pt x="1640862" y="500082"/>
                  </a:cubicBezTo>
                  <a:cubicBezTo>
                    <a:pt x="1635528" y="500082"/>
                    <a:pt x="1631147" y="490366"/>
                    <a:pt x="1631147" y="478555"/>
                  </a:cubicBezTo>
                  <a:cubicBezTo>
                    <a:pt x="1631147" y="448647"/>
                    <a:pt x="1573425" y="427215"/>
                    <a:pt x="1511323" y="434169"/>
                  </a:cubicBezTo>
                  <a:cubicBezTo>
                    <a:pt x="1453696" y="440741"/>
                    <a:pt x="1439885" y="434359"/>
                    <a:pt x="1467507" y="414071"/>
                  </a:cubicBezTo>
                  <a:cubicBezTo>
                    <a:pt x="1484557" y="401593"/>
                    <a:pt x="1483414" y="398259"/>
                    <a:pt x="1455792" y="380257"/>
                  </a:cubicBezTo>
                  <a:cubicBezTo>
                    <a:pt x="1431884" y="364446"/>
                    <a:pt x="1421692" y="363112"/>
                    <a:pt x="1408833" y="373590"/>
                  </a:cubicBezTo>
                  <a:cubicBezTo>
                    <a:pt x="1396165" y="384258"/>
                    <a:pt x="1384259" y="382829"/>
                    <a:pt x="1354636" y="367303"/>
                  </a:cubicBezTo>
                  <a:cubicBezTo>
                    <a:pt x="1304344" y="341109"/>
                    <a:pt x="1228811" y="327489"/>
                    <a:pt x="1211761" y="341681"/>
                  </a:cubicBezTo>
                  <a:cubicBezTo>
                    <a:pt x="1202712" y="349110"/>
                    <a:pt x="1186615" y="346824"/>
                    <a:pt x="1163279" y="334728"/>
                  </a:cubicBezTo>
                  <a:cubicBezTo>
                    <a:pt x="1126132" y="315487"/>
                    <a:pt x="1113178" y="319011"/>
                    <a:pt x="1049360" y="365684"/>
                  </a:cubicBezTo>
                  <a:cubicBezTo>
                    <a:pt x="1012117" y="392925"/>
                    <a:pt x="989352" y="390735"/>
                    <a:pt x="1024976" y="363303"/>
                  </a:cubicBezTo>
                  <a:cubicBezTo>
                    <a:pt x="1067934" y="330346"/>
                    <a:pt x="1028310" y="320631"/>
                    <a:pt x="976303" y="351301"/>
                  </a:cubicBezTo>
                  <a:cubicBezTo>
                    <a:pt x="949633" y="367113"/>
                    <a:pt x="933060" y="371208"/>
                    <a:pt x="928202" y="363207"/>
                  </a:cubicBezTo>
                  <a:cubicBezTo>
                    <a:pt x="923916" y="356540"/>
                    <a:pt x="915629" y="354159"/>
                    <a:pt x="909438" y="357969"/>
                  </a:cubicBezTo>
                  <a:cubicBezTo>
                    <a:pt x="902580" y="362160"/>
                    <a:pt x="902294" y="370065"/>
                    <a:pt x="908580" y="378162"/>
                  </a:cubicBezTo>
                  <a:cubicBezTo>
                    <a:pt x="924011" y="397878"/>
                    <a:pt x="935631" y="468268"/>
                    <a:pt x="922011" y="459886"/>
                  </a:cubicBezTo>
                  <a:cubicBezTo>
                    <a:pt x="915819" y="456171"/>
                    <a:pt x="910771" y="440741"/>
                    <a:pt x="910771" y="425691"/>
                  </a:cubicBezTo>
                  <a:cubicBezTo>
                    <a:pt x="910771" y="397307"/>
                    <a:pt x="901341" y="387210"/>
                    <a:pt x="867909" y="380257"/>
                  </a:cubicBezTo>
                  <a:cubicBezTo>
                    <a:pt x="856955" y="377971"/>
                    <a:pt x="825332" y="367875"/>
                    <a:pt x="797805" y="358064"/>
                  </a:cubicBezTo>
                  <a:cubicBezTo>
                    <a:pt x="770277" y="348063"/>
                    <a:pt x="735797" y="339966"/>
                    <a:pt x="721319" y="339966"/>
                  </a:cubicBezTo>
                  <a:cubicBezTo>
                    <a:pt x="706841" y="339966"/>
                    <a:pt x="692077" y="335394"/>
                    <a:pt x="688458" y="329775"/>
                  </a:cubicBezTo>
                  <a:cubicBezTo>
                    <a:pt x="685029" y="324155"/>
                    <a:pt x="651215" y="319202"/>
                    <a:pt x="613305" y="318630"/>
                  </a:cubicBezTo>
                  <a:cubicBezTo>
                    <a:pt x="575301" y="318059"/>
                    <a:pt x="534153" y="312153"/>
                    <a:pt x="521675" y="305581"/>
                  </a:cubicBezTo>
                  <a:cubicBezTo>
                    <a:pt x="506244" y="297294"/>
                    <a:pt x="492147" y="297104"/>
                    <a:pt x="477384" y="305010"/>
                  </a:cubicBezTo>
                  <a:cubicBezTo>
                    <a:pt x="461286" y="313677"/>
                    <a:pt x="452142" y="312344"/>
                    <a:pt x="441760" y="299771"/>
                  </a:cubicBezTo>
                  <a:cubicBezTo>
                    <a:pt x="433950" y="290341"/>
                    <a:pt x="413185" y="282816"/>
                    <a:pt x="395469" y="282816"/>
                  </a:cubicBezTo>
                  <a:cubicBezTo>
                    <a:pt x="377752" y="282816"/>
                    <a:pt x="359845" y="277387"/>
                    <a:pt x="355845" y="270815"/>
                  </a:cubicBezTo>
                  <a:cubicBezTo>
                    <a:pt x="350701" y="262528"/>
                    <a:pt x="343748" y="262719"/>
                    <a:pt x="333366" y="271386"/>
                  </a:cubicBezTo>
                  <a:cubicBezTo>
                    <a:pt x="322983" y="279959"/>
                    <a:pt x="315840" y="280149"/>
                    <a:pt x="310791" y="272053"/>
                  </a:cubicBezTo>
                  <a:cubicBezTo>
                    <a:pt x="306124" y="264243"/>
                    <a:pt x="293742" y="266529"/>
                    <a:pt x="275454" y="278530"/>
                  </a:cubicBezTo>
                  <a:cubicBezTo>
                    <a:pt x="260118" y="288627"/>
                    <a:pt x="247355" y="292437"/>
                    <a:pt x="247164" y="286912"/>
                  </a:cubicBezTo>
                  <a:cubicBezTo>
                    <a:pt x="246974" y="281578"/>
                    <a:pt x="240497" y="284721"/>
                    <a:pt x="232877" y="294246"/>
                  </a:cubicBezTo>
                  <a:cubicBezTo>
                    <a:pt x="225162" y="303581"/>
                    <a:pt x="206112" y="313106"/>
                    <a:pt x="190395" y="315201"/>
                  </a:cubicBezTo>
                  <a:cubicBezTo>
                    <a:pt x="174679" y="317202"/>
                    <a:pt x="153343" y="329679"/>
                    <a:pt x="143056" y="342824"/>
                  </a:cubicBezTo>
                  <a:cubicBezTo>
                    <a:pt x="132769" y="356064"/>
                    <a:pt x="115815" y="368065"/>
                    <a:pt x="105337" y="369589"/>
                  </a:cubicBezTo>
                  <a:cubicBezTo>
                    <a:pt x="94860" y="371208"/>
                    <a:pt x="73143" y="381019"/>
                    <a:pt x="57141" y="391592"/>
                  </a:cubicBezTo>
                  <a:lnTo>
                    <a:pt x="27899" y="410642"/>
                  </a:lnTo>
                  <a:lnTo>
                    <a:pt x="66285" y="444265"/>
                  </a:lnTo>
                  <a:cubicBezTo>
                    <a:pt x="104670" y="477888"/>
                    <a:pt x="154296" y="505320"/>
                    <a:pt x="170393" y="501891"/>
                  </a:cubicBezTo>
                  <a:cubicBezTo>
                    <a:pt x="175060" y="500844"/>
                    <a:pt x="178965" y="504654"/>
                    <a:pt x="178965" y="510273"/>
                  </a:cubicBezTo>
                  <a:cubicBezTo>
                    <a:pt x="178965" y="529704"/>
                    <a:pt x="147342" y="532562"/>
                    <a:pt x="115529" y="515988"/>
                  </a:cubicBezTo>
                  <a:cubicBezTo>
                    <a:pt x="93621" y="504654"/>
                    <a:pt x="79810" y="503034"/>
                    <a:pt x="71809" y="511131"/>
                  </a:cubicBezTo>
                  <a:cubicBezTo>
                    <a:pt x="65332" y="517703"/>
                    <a:pt x="51330" y="522942"/>
                    <a:pt x="40853" y="522942"/>
                  </a:cubicBezTo>
                  <a:cubicBezTo>
                    <a:pt x="30280" y="522942"/>
                    <a:pt x="15326" y="530562"/>
                    <a:pt x="7515" y="539991"/>
                  </a:cubicBezTo>
                  <a:cubicBezTo>
                    <a:pt x="-4010" y="553898"/>
                    <a:pt x="-2772" y="558565"/>
                    <a:pt x="14659" y="565709"/>
                  </a:cubicBezTo>
                  <a:cubicBezTo>
                    <a:pt x="26375" y="570471"/>
                    <a:pt x="35995" y="582092"/>
                    <a:pt x="35995" y="591426"/>
                  </a:cubicBezTo>
                  <a:cubicBezTo>
                    <a:pt x="35995" y="616668"/>
                    <a:pt x="145723" y="631336"/>
                    <a:pt x="163059" y="608381"/>
                  </a:cubicBezTo>
                  <a:cubicBezTo>
                    <a:pt x="180680" y="585045"/>
                    <a:pt x="186871" y="587331"/>
                    <a:pt x="184680" y="616191"/>
                  </a:cubicBezTo>
                  <a:cubicBezTo>
                    <a:pt x="183061" y="639147"/>
                    <a:pt x="155439" y="658006"/>
                    <a:pt x="110385" y="667055"/>
                  </a:cubicBezTo>
                  <a:cubicBezTo>
                    <a:pt x="81429" y="672770"/>
                    <a:pt x="51902" y="718109"/>
                    <a:pt x="59903" y="744684"/>
                  </a:cubicBezTo>
                  <a:cubicBezTo>
                    <a:pt x="70571" y="779831"/>
                    <a:pt x="112290" y="821646"/>
                    <a:pt x="132674" y="817360"/>
                  </a:cubicBezTo>
                  <a:cubicBezTo>
                    <a:pt x="142389" y="815359"/>
                    <a:pt x="155915" y="820884"/>
                    <a:pt x="162582" y="829742"/>
                  </a:cubicBezTo>
                  <a:cubicBezTo>
                    <a:pt x="181728" y="854793"/>
                    <a:pt x="253260" y="875652"/>
                    <a:pt x="276216" y="862984"/>
                  </a:cubicBezTo>
                  <a:cubicBezTo>
                    <a:pt x="292789" y="853650"/>
                    <a:pt x="294313" y="856031"/>
                    <a:pt x="287360" y="878986"/>
                  </a:cubicBezTo>
                  <a:cubicBezTo>
                    <a:pt x="274787" y="919848"/>
                    <a:pt x="262119" y="931469"/>
                    <a:pt x="195539" y="962902"/>
                  </a:cubicBezTo>
                  <a:cubicBezTo>
                    <a:pt x="162011" y="978808"/>
                    <a:pt x="131531" y="996525"/>
                    <a:pt x="127911" y="1002430"/>
                  </a:cubicBezTo>
                  <a:cubicBezTo>
                    <a:pt x="117910" y="1018718"/>
                    <a:pt x="144961" y="1030339"/>
                    <a:pt x="159344" y="1015860"/>
                  </a:cubicBezTo>
                  <a:cubicBezTo>
                    <a:pt x="174679" y="1000525"/>
                    <a:pt x="205826" y="998811"/>
                    <a:pt x="196587" y="1013860"/>
                  </a:cubicBezTo>
                  <a:cubicBezTo>
                    <a:pt x="186681" y="1029957"/>
                    <a:pt x="213351" y="1041864"/>
                    <a:pt x="227543" y="1027671"/>
                  </a:cubicBezTo>
                  <a:cubicBezTo>
                    <a:pt x="236401" y="1018908"/>
                    <a:pt x="234306" y="1013289"/>
                    <a:pt x="220209" y="1007764"/>
                  </a:cubicBezTo>
                  <a:cubicBezTo>
                    <a:pt x="198206" y="999287"/>
                    <a:pt x="195539" y="1001478"/>
                    <a:pt x="291075" y="948995"/>
                  </a:cubicBezTo>
                  <a:cubicBezTo>
                    <a:pt x="343843" y="919944"/>
                    <a:pt x="421472" y="844791"/>
                    <a:pt x="412899" y="830980"/>
                  </a:cubicBezTo>
                  <a:cubicBezTo>
                    <a:pt x="409851" y="825932"/>
                    <a:pt x="412804" y="818407"/>
                    <a:pt x="419567" y="814216"/>
                  </a:cubicBezTo>
                  <a:cubicBezTo>
                    <a:pt x="426330" y="809930"/>
                    <a:pt x="436617" y="794118"/>
                    <a:pt x="442332" y="779069"/>
                  </a:cubicBezTo>
                  <a:cubicBezTo>
                    <a:pt x="448142" y="764019"/>
                    <a:pt x="461953" y="751732"/>
                    <a:pt x="473097" y="752018"/>
                  </a:cubicBezTo>
                  <a:cubicBezTo>
                    <a:pt x="492433" y="752304"/>
                    <a:pt x="492433" y="752875"/>
                    <a:pt x="473383" y="764019"/>
                  </a:cubicBezTo>
                  <a:cubicBezTo>
                    <a:pt x="451571" y="776688"/>
                    <a:pt x="446427" y="814597"/>
                    <a:pt x="465001" y="826027"/>
                  </a:cubicBezTo>
                  <a:cubicBezTo>
                    <a:pt x="471383" y="829932"/>
                    <a:pt x="491862" y="825456"/>
                    <a:pt x="510626" y="816216"/>
                  </a:cubicBezTo>
                  <a:cubicBezTo>
                    <a:pt x="530343" y="806310"/>
                    <a:pt x="547392" y="803643"/>
                    <a:pt x="551298" y="809930"/>
                  </a:cubicBezTo>
                  <a:cubicBezTo>
                    <a:pt x="554822" y="815740"/>
                    <a:pt x="562728" y="817645"/>
                    <a:pt x="568633" y="813931"/>
                  </a:cubicBezTo>
                  <a:cubicBezTo>
                    <a:pt x="574634" y="810216"/>
                    <a:pt x="576539" y="802310"/>
                    <a:pt x="572824" y="796309"/>
                  </a:cubicBezTo>
                  <a:cubicBezTo>
                    <a:pt x="569109" y="790404"/>
                    <a:pt x="561394" y="788594"/>
                    <a:pt x="555489" y="792118"/>
                  </a:cubicBezTo>
                  <a:cubicBezTo>
                    <a:pt x="545487" y="798309"/>
                    <a:pt x="541296" y="784689"/>
                    <a:pt x="547773" y="766115"/>
                  </a:cubicBezTo>
                  <a:cubicBezTo>
                    <a:pt x="551869" y="754113"/>
                    <a:pt x="579206" y="751827"/>
                    <a:pt x="579206" y="763543"/>
                  </a:cubicBezTo>
                  <a:cubicBezTo>
                    <a:pt x="579206" y="779736"/>
                    <a:pt x="649310" y="806310"/>
                    <a:pt x="711984" y="813645"/>
                  </a:cubicBezTo>
                  <a:cubicBezTo>
                    <a:pt x="744084" y="817455"/>
                    <a:pt x="795328" y="833171"/>
                    <a:pt x="825618" y="848602"/>
                  </a:cubicBezTo>
                  <a:cubicBezTo>
                    <a:pt x="862956" y="867461"/>
                    <a:pt x="885149" y="872985"/>
                    <a:pt x="894293" y="865365"/>
                  </a:cubicBezTo>
                  <a:cubicBezTo>
                    <a:pt x="903818" y="857555"/>
                    <a:pt x="912962" y="864985"/>
                    <a:pt x="925535" y="891178"/>
                  </a:cubicBezTo>
                  <a:cubicBezTo>
                    <a:pt x="945061" y="931374"/>
                    <a:pt x="940299" y="954329"/>
                    <a:pt x="916486" y="934612"/>
                  </a:cubicBezTo>
                  <a:cubicBezTo>
                    <a:pt x="906009" y="925849"/>
                    <a:pt x="899055" y="925754"/>
                    <a:pt x="894007" y="934041"/>
                  </a:cubicBezTo>
                  <a:cubicBezTo>
                    <a:pt x="889911" y="940613"/>
                    <a:pt x="889435" y="946709"/>
                    <a:pt x="892959" y="947376"/>
                  </a:cubicBezTo>
                  <a:cubicBezTo>
                    <a:pt x="896388" y="948233"/>
                    <a:pt x="903151" y="949566"/>
                    <a:pt x="907914" y="950519"/>
                  </a:cubicBezTo>
                  <a:cubicBezTo>
                    <a:pt x="912581" y="951376"/>
                    <a:pt x="922868" y="956234"/>
                    <a:pt x="930774" y="961092"/>
                  </a:cubicBezTo>
                  <a:cubicBezTo>
                    <a:pt x="944109" y="969664"/>
                    <a:pt x="949538" y="963282"/>
                    <a:pt x="946395" y="943185"/>
                  </a:cubicBezTo>
                  <a:cubicBezTo>
                    <a:pt x="944109" y="928421"/>
                    <a:pt x="964397" y="933755"/>
                    <a:pt x="979351" y="951757"/>
                  </a:cubicBezTo>
                  <a:cubicBezTo>
                    <a:pt x="987162" y="961092"/>
                    <a:pt x="1000687" y="968902"/>
                    <a:pt x="1009355" y="968902"/>
                  </a:cubicBezTo>
                  <a:cubicBezTo>
                    <a:pt x="1018023" y="968902"/>
                    <a:pt x="1025166" y="976522"/>
                    <a:pt x="1025166" y="986047"/>
                  </a:cubicBezTo>
                  <a:cubicBezTo>
                    <a:pt x="1025166" y="995382"/>
                    <a:pt x="1020404" y="1001954"/>
                    <a:pt x="1014879" y="1000335"/>
                  </a:cubicBezTo>
                  <a:cubicBezTo>
                    <a:pt x="1005354" y="997668"/>
                    <a:pt x="1002306" y="1003002"/>
                    <a:pt x="1002306" y="1021766"/>
                  </a:cubicBezTo>
                  <a:cubicBezTo>
                    <a:pt x="1002306" y="1025576"/>
                    <a:pt x="1009926" y="1022433"/>
                    <a:pt x="1019451" y="1014622"/>
                  </a:cubicBezTo>
                  <a:cubicBezTo>
                    <a:pt x="1028786" y="1006716"/>
                    <a:pt x="1037168" y="1003573"/>
                    <a:pt x="1037930" y="1007574"/>
                  </a:cubicBezTo>
                  <a:cubicBezTo>
                    <a:pt x="1043454" y="1034625"/>
                    <a:pt x="1042407" y="1044912"/>
                    <a:pt x="1033072" y="1057485"/>
                  </a:cubicBezTo>
                  <a:cubicBezTo>
                    <a:pt x="1027071" y="1065390"/>
                    <a:pt x="1026119" y="1071772"/>
                    <a:pt x="1030881" y="1071772"/>
                  </a:cubicBezTo>
                  <a:cubicBezTo>
                    <a:pt x="1035549" y="1071772"/>
                    <a:pt x="1033263" y="1079011"/>
                    <a:pt x="1025928" y="1087965"/>
                  </a:cubicBezTo>
                  <a:cubicBezTo>
                    <a:pt x="1016784" y="1098919"/>
                    <a:pt x="1016308" y="1106443"/>
                    <a:pt x="1024595" y="1111491"/>
                  </a:cubicBezTo>
                  <a:cubicBezTo>
                    <a:pt x="1035930" y="1118445"/>
                    <a:pt x="1040883" y="1111015"/>
                    <a:pt x="1037835" y="1091775"/>
                  </a:cubicBezTo>
                  <a:cubicBezTo>
                    <a:pt x="1036215" y="1081393"/>
                    <a:pt x="1040692" y="1081202"/>
                    <a:pt x="1064695" y="1090346"/>
                  </a:cubicBezTo>
                  <a:cubicBezTo>
                    <a:pt x="1081745" y="1096918"/>
                    <a:pt x="1081745" y="1099109"/>
                    <a:pt x="1064790" y="1117778"/>
                  </a:cubicBezTo>
                  <a:cubicBezTo>
                    <a:pt x="1053741" y="1130161"/>
                    <a:pt x="1050979" y="1140828"/>
                    <a:pt x="1057837" y="1145210"/>
                  </a:cubicBezTo>
                  <a:cubicBezTo>
                    <a:pt x="1064124" y="1149020"/>
                    <a:pt x="1072315" y="1147115"/>
                    <a:pt x="1076125" y="1141114"/>
                  </a:cubicBezTo>
                  <a:cubicBezTo>
                    <a:pt x="1079935" y="1134923"/>
                    <a:pt x="1090698" y="1132828"/>
                    <a:pt x="1100033" y="1136542"/>
                  </a:cubicBezTo>
                  <a:cubicBezTo>
                    <a:pt x="1113178" y="1141590"/>
                    <a:pt x="1114130" y="1146734"/>
                    <a:pt x="1104033" y="1158926"/>
                  </a:cubicBezTo>
                  <a:cubicBezTo>
                    <a:pt x="1096794" y="1167594"/>
                    <a:pt x="1094794" y="1174737"/>
                    <a:pt x="1099461" y="1174737"/>
                  </a:cubicBezTo>
                  <a:cubicBezTo>
                    <a:pt x="1104129" y="1174737"/>
                    <a:pt x="1101081" y="1183024"/>
                    <a:pt x="1092603" y="1193216"/>
                  </a:cubicBezTo>
                  <a:cubicBezTo>
                    <a:pt x="1079364" y="1209218"/>
                    <a:pt x="1081840" y="1215409"/>
                    <a:pt x="1111272" y="1239222"/>
                  </a:cubicBezTo>
                  <a:cubicBezTo>
                    <a:pt x="1129846" y="1254271"/>
                    <a:pt x="1159945" y="1274178"/>
                    <a:pt x="1178043" y="1283418"/>
                  </a:cubicBezTo>
                  <a:cubicBezTo>
                    <a:pt x="1212047" y="1300753"/>
                    <a:pt x="1236812" y="1296372"/>
                    <a:pt x="1223763" y="1275321"/>
                  </a:cubicBezTo>
                  <a:cubicBezTo>
                    <a:pt x="1219477" y="1268368"/>
                    <a:pt x="1223096" y="1265415"/>
                    <a:pt x="1232240" y="1268464"/>
                  </a:cubicBezTo>
                  <a:cubicBezTo>
                    <a:pt x="1240908" y="1271321"/>
                    <a:pt x="1249861" y="1288371"/>
                    <a:pt x="1251861" y="1306468"/>
                  </a:cubicBezTo>
                  <a:cubicBezTo>
                    <a:pt x="1255290" y="1335329"/>
                    <a:pt x="1253576" y="1337424"/>
                    <a:pt x="1237383" y="1323899"/>
                  </a:cubicBezTo>
                  <a:cubicBezTo>
                    <a:pt x="1210332" y="1301515"/>
                    <a:pt x="1205094" y="1313803"/>
                    <a:pt x="1201474" y="1406004"/>
                  </a:cubicBezTo>
                  <a:cubicBezTo>
                    <a:pt x="1199664" y="1451820"/>
                    <a:pt x="1196521" y="1514875"/>
                    <a:pt x="1194521" y="1546308"/>
                  </a:cubicBezTo>
                  <a:cubicBezTo>
                    <a:pt x="1191663" y="1588885"/>
                    <a:pt x="1197093" y="1615173"/>
                    <a:pt x="1215857" y="1649273"/>
                  </a:cubicBezTo>
                  <a:cubicBezTo>
                    <a:pt x="1229668" y="1674419"/>
                    <a:pt x="1247099" y="1693469"/>
                    <a:pt x="1254528" y="1691659"/>
                  </a:cubicBezTo>
                  <a:cubicBezTo>
                    <a:pt x="1262148" y="1689754"/>
                    <a:pt x="1265292" y="1695565"/>
                    <a:pt x="1261672" y="1704994"/>
                  </a:cubicBezTo>
                  <a:cubicBezTo>
                    <a:pt x="1252909" y="1727854"/>
                    <a:pt x="1316632" y="1825104"/>
                    <a:pt x="1348064" y="1836820"/>
                  </a:cubicBezTo>
                  <a:cubicBezTo>
                    <a:pt x="1362256" y="1841964"/>
                    <a:pt x="1373877" y="1850822"/>
                    <a:pt x="1373877" y="1856346"/>
                  </a:cubicBezTo>
                  <a:cubicBezTo>
                    <a:pt x="1373877" y="1861966"/>
                    <a:pt x="1380258" y="1865871"/>
                    <a:pt x="1388164" y="1864919"/>
                  </a:cubicBezTo>
                  <a:cubicBezTo>
                    <a:pt x="1396165" y="1863966"/>
                    <a:pt x="1410262" y="1889874"/>
                    <a:pt x="1420073" y="1923593"/>
                  </a:cubicBezTo>
                  <a:cubicBezTo>
                    <a:pt x="1429693" y="1956645"/>
                    <a:pt x="1447600" y="1992840"/>
                    <a:pt x="1459983" y="2004079"/>
                  </a:cubicBezTo>
                  <a:cubicBezTo>
                    <a:pt x="1477032" y="2019415"/>
                    <a:pt x="1479319" y="2028082"/>
                    <a:pt x="1469698" y="2039608"/>
                  </a:cubicBezTo>
                  <a:cubicBezTo>
                    <a:pt x="1459887" y="2051419"/>
                    <a:pt x="1465126" y="2062086"/>
                    <a:pt x="1492558" y="2086185"/>
                  </a:cubicBezTo>
                  <a:cubicBezTo>
                    <a:pt x="1512180" y="2103425"/>
                    <a:pt x="1528277" y="2127904"/>
                    <a:pt x="1528277" y="2140572"/>
                  </a:cubicBezTo>
                  <a:cubicBezTo>
                    <a:pt x="1528277" y="2172958"/>
                    <a:pt x="1605525" y="2234013"/>
                    <a:pt x="1623527" y="2215725"/>
                  </a:cubicBezTo>
                  <a:cubicBezTo>
                    <a:pt x="1633719" y="2205533"/>
                    <a:pt x="1632099" y="2198770"/>
                    <a:pt x="1616859" y="2187531"/>
                  </a:cubicBezTo>
                  <a:cubicBezTo>
                    <a:pt x="1605811" y="2179339"/>
                    <a:pt x="1596857" y="2168862"/>
                    <a:pt x="1596857" y="2164195"/>
                  </a:cubicBezTo>
                  <a:cubicBezTo>
                    <a:pt x="1596857" y="2159527"/>
                    <a:pt x="1581427" y="2132857"/>
                    <a:pt x="1562567" y="2104854"/>
                  </a:cubicBezTo>
                  <a:cubicBezTo>
                    <a:pt x="1543707" y="2076945"/>
                    <a:pt x="1528277" y="2049228"/>
                    <a:pt x="1528277" y="2043418"/>
                  </a:cubicBezTo>
                  <a:cubicBezTo>
                    <a:pt x="1528277" y="2037607"/>
                    <a:pt x="1517990" y="2015986"/>
                    <a:pt x="1505417" y="1995411"/>
                  </a:cubicBezTo>
                  <a:cubicBezTo>
                    <a:pt x="1492844" y="1974837"/>
                    <a:pt x="1482557" y="1951596"/>
                    <a:pt x="1482557" y="1943691"/>
                  </a:cubicBezTo>
                  <a:cubicBezTo>
                    <a:pt x="1482366" y="1917592"/>
                    <a:pt x="1505703" y="1928927"/>
                    <a:pt x="1517895" y="1960836"/>
                  </a:cubicBezTo>
                  <a:cubicBezTo>
                    <a:pt x="1524467" y="1978171"/>
                    <a:pt x="1549994" y="2019033"/>
                    <a:pt x="1574759" y="2051895"/>
                  </a:cubicBezTo>
                  <a:cubicBezTo>
                    <a:pt x="1599524" y="2084566"/>
                    <a:pt x="1619717" y="2115808"/>
                    <a:pt x="1619717" y="2121332"/>
                  </a:cubicBezTo>
                  <a:cubicBezTo>
                    <a:pt x="1619717" y="2126666"/>
                    <a:pt x="1636862" y="2151336"/>
                    <a:pt x="1657912" y="2176101"/>
                  </a:cubicBezTo>
                  <a:cubicBezTo>
                    <a:pt x="1708585" y="2235537"/>
                    <a:pt x="1722682" y="2264017"/>
                    <a:pt x="1715443" y="2291639"/>
                  </a:cubicBezTo>
                  <a:cubicBezTo>
                    <a:pt x="1707252" y="2322976"/>
                    <a:pt x="1756496" y="2362696"/>
                    <a:pt x="1878225" y="2423084"/>
                  </a:cubicBezTo>
                  <a:cubicBezTo>
                    <a:pt x="1958807" y="2462994"/>
                    <a:pt x="1979476" y="2468995"/>
                    <a:pt x="1997002" y="2458136"/>
                  </a:cubicBezTo>
                  <a:cubicBezTo>
                    <a:pt x="2014242" y="2447278"/>
                    <a:pt x="2025673" y="2450040"/>
                    <a:pt x="2059772" y="2473090"/>
                  </a:cubicBezTo>
                  <a:cubicBezTo>
                    <a:pt x="2113398" y="2509571"/>
                    <a:pt x="2186645" y="2546909"/>
                    <a:pt x="2204457" y="2546909"/>
                  </a:cubicBezTo>
                  <a:cubicBezTo>
                    <a:pt x="2230936" y="2546909"/>
                    <a:pt x="2271513" y="2596153"/>
                    <a:pt x="2271513" y="2628157"/>
                  </a:cubicBezTo>
                  <a:cubicBezTo>
                    <a:pt x="2271513" y="2662828"/>
                    <a:pt x="2287991" y="2680640"/>
                    <a:pt x="2300850" y="2659876"/>
                  </a:cubicBezTo>
                  <a:cubicBezTo>
                    <a:pt x="2306279" y="2651208"/>
                    <a:pt x="2313899" y="2655780"/>
                    <a:pt x="2323234" y="2673211"/>
                  </a:cubicBezTo>
                  <a:cubicBezTo>
                    <a:pt x="2331616" y="2689022"/>
                    <a:pt x="2350666" y="2701500"/>
                    <a:pt x="2369811" y="2704167"/>
                  </a:cubicBezTo>
                  <a:cubicBezTo>
                    <a:pt x="2387813" y="2706548"/>
                    <a:pt x="2408578" y="2713596"/>
                    <a:pt x="2416198" y="2719883"/>
                  </a:cubicBezTo>
                  <a:cubicBezTo>
                    <a:pt x="2425913" y="2727884"/>
                    <a:pt x="2433628" y="2724455"/>
                    <a:pt x="2442296" y="2708167"/>
                  </a:cubicBezTo>
                  <a:cubicBezTo>
                    <a:pt x="2468966" y="2658352"/>
                    <a:pt x="2511162" y="2722074"/>
                    <a:pt x="2509733" y="2809704"/>
                  </a:cubicBezTo>
                  <a:cubicBezTo>
                    <a:pt x="2508971" y="2849899"/>
                    <a:pt x="2500780" y="2870759"/>
                    <a:pt x="2471061" y="2906954"/>
                  </a:cubicBezTo>
                  <a:cubicBezTo>
                    <a:pt x="2423151" y="2965438"/>
                    <a:pt x="2396100" y="3060402"/>
                    <a:pt x="2422675" y="3077166"/>
                  </a:cubicBezTo>
                  <a:cubicBezTo>
                    <a:pt x="2438581" y="3087072"/>
                    <a:pt x="2438105" y="3090405"/>
                    <a:pt x="2419150" y="3106408"/>
                  </a:cubicBezTo>
                  <a:cubicBezTo>
                    <a:pt x="2398100" y="3123934"/>
                    <a:pt x="2398195" y="3125648"/>
                    <a:pt x="2421722" y="3175845"/>
                  </a:cubicBezTo>
                  <a:cubicBezTo>
                    <a:pt x="2435152" y="3204039"/>
                    <a:pt x="2465251" y="3281191"/>
                    <a:pt x="2488778" y="3347295"/>
                  </a:cubicBezTo>
                  <a:cubicBezTo>
                    <a:pt x="2527164" y="3455404"/>
                    <a:pt x="2536403" y="3471120"/>
                    <a:pt x="2581647" y="3505029"/>
                  </a:cubicBezTo>
                  <a:cubicBezTo>
                    <a:pt x="2609079" y="3525603"/>
                    <a:pt x="2646512" y="3555892"/>
                    <a:pt x="2664705" y="3572180"/>
                  </a:cubicBezTo>
                  <a:lnTo>
                    <a:pt x="2697852" y="3601612"/>
                  </a:lnTo>
                  <a:lnTo>
                    <a:pt x="2683850" y="3797542"/>
                  </a:lnTo>
                  <a:cubicBezTo>
                    <a:pt x="2676135" y="3905269"/>
                    <a:pt x="2668419" y="4021665"/>
                    <a:pt x="2666800" y="4056241"/>
                  </a:cubicBezTo>
                  <a:cubicBezTo>
                    <a:pt x="2664705" y="4097293"/>
                    <a:pt x="2652894" y="4140537"/>
                    <a:pt x="2632225" y="4180923"/>
                  </a:cubicBezTo>
                  <a:cubicBezTo>
                    <a:pt x="2609650" y="4225500"/>
                    <a:pt x="2602792" y="4252265"/>
                    <a:pt x="2607841" y="4277125"/>
                  </a:cubicBezTo>
                  <a:cubicBezTo>
                    <a:pt x="2611555" y="4296080"/>
                    <a:pt x="2608412" y="4328846"/>
                    <a:pt x="2600697" y="4350182"/>
                  </a:cubicBezTo>
                  <a:cubicBezTo>
                    <a:pt x="2589743" y="4380472"/>
                    <a:pt x="2589743" y="4393616"/>
                    <a:pt x="2600601" y="4411142"/>
                  </a:cubicBezTo>
                  <a:cubicBezTo>
                    <a:pt x="2608222" y="4423334"/>
                    <a:pt x="2614508" y="4452004"/>
                    <a:pt x="2614508" y="4474959"/>
                  </a:cubicBezTo>
                  <a:cubicBezTo>
                    <a:pt x="2614508" y="4510583"/>
                    <a:pt x="2612032" y="4514488"/>
                    <a:pt x="2597363" y="4502201"/>
                  </a:cubicBezTo>
                  <a:cubicBezTo>
                    <a:pt x="2581171" y="4488771"/>
                    <a:pt x="2576599" y="4491533"/>
                    <a:pt x="2583075" y="4510774"/>
                  </a:cubicBezTo>
                  <a:cubicBezTo>
                    <a:pt x="2584600" y="4515536"/>
                    <a:pt x="2589743" y="4518108"/>
                    <a:pt x="2594506" y="4516489"/>
                  </a:cubicBezTo>
                  <a:cubicBezTo>
                    <a:pt x="2599173" y="4514965"/>
                    <a:pt x="2603650" y="4518870"/>
                    <a:pt x="2604507" y="4525156"/>
                  </a:cubicBezTo>
                  <a:cubicBezTo>
                    <a:pt x="2605269" y="4531443"/>
                    <a:pt x="2606888" y="4542968"/>
                    <a:pt x="2608126" y="4550874"/>
                  </a:cubicBezTo>
                  <a:cubicBezTo>
                    <a:pt x="2612127" y="4577258"/>
                    <a:pt x="2601078" y="4583735"/>
                    <a:pt x="2586314" y="4563733"/>
                  </a:cubicBezTo>
                  <a:cubicBezTo>
                    <a:pt x="2572789" y="4545254"/>
                    <a:pt x="2570884" y="4545540"/>
                    <a:pt x="2557930" y="4569733"/>
                  </a:cubicBezTo>
                  <a:cubicBezTo>
                    <a:pt x="2544975" y="4593832"/>
                    <a:pt x="2548785" y="4610881"/>
                    <a:pt x="2566883" y="4610881"/>
                  </a:cubicBezTo>
                  <a:cubicBezTo>
                    <a:pt x="2574884" y="4610881"/>
                    <a:pt x="2625938" y="4659173"/>
                    <a:pt x="2625938" y="4666793"/>
                  </a:cubicBezTo>
                  <a:cubicBezTo>
                    <a:pt x="2625938" y="4669174"/>
                    <a:pt x="2616984" y="4670413"/>
                    <a:pt x="2605935" y="4669650"/>
                  </a:cubicBezTo>
                  <a:cubicBezTo>
                    <a:pt x="2589267" y="4668317"/>
                    <a:pt x="2585933" y="4677747"/>
                    <a:pt x="2585933" y="4725181"/>
                  </a:cubicBezTo>
                  <a:cubicBezTo>
                    <a:pt x="2585933" y="4756709"/>
                    <a:pt x="2581742" y="4788808"/>
                    <a:pt x="2576694" y="4796714"/>
                  </a:cubicBezTo>
                  <a:cubicBezTo>
                    <a:pt x="2567931" y="4810335"/>
                    <a:pt x="2570502" y="4812716"/>
                    <a:pt x="2597363" y="4815764"/>
                  </a:cubicBezTo>
                  <a:cubicBezTo>
                    <a:pt x="2620223" y="4818431"/>
                    <a:pt x="2662609" y="4855198"/>
                    <a:pt x="2655561" y="4866437"/>
                  </a:cubicBezTo>
                  <a:cubicBezTo>
                    <a:pt x="2642226" y="4888154"/>
                    <a:pt x="2674992" y="4894726"/>
                    <a:pt x="2690613" y="4873390"/>
                  </a:cubicBezTo>
                  <a:cubicBezTo>
                    <a:pt x="2707377" y="4850340"/>
                    <a:pt x="2707663" y="4850531"/>
                    <a:pt x="2711663" y="4888725"/>
                  </a:cubicBezTo>
                  <a:cubicBezTo>
                    <a:pt x="2713568" y="4907871"/>
                    <a:pt x="2709663" y="4913300"/>
                    <a:pt x="2697661" y="4908728"/>
                  </a:cubicBezTo>
                  <a:cubicBezTo>
                    <a:pt x="2688517" y="4905204"/>
                    <a:pt x="2676040" y="4905394"/>
                    <a:pt x="2670134" y="4909204"/>
                  </a:cubicBezTo>
                  <a:cubicBezTo>
                    <a:pt x="2650798" y="4921111"/>
                    <a:pt x="2684136" y="4948162"/>
                    <a:pt x="2718140" y="4948162"/>
                  </a:cubicBezTo>
                  <a:cubicBezTo>
                    <a:pt x="2735857" y="4948162"/>
                    <a:pt x="2753287" y="4952924"/>
                    <a:pt x="2756811" y="4958639"/>
                  </a:cubicBezTo>
                  <a:cubicBezTo>
                    <a:pt x="2765098" y="4972069"/>
                    <a:pt x="2790530" y="4968069"/>
                    <a:pt x="2812723" y="4949781"/>
                  </a:cubicBezTo>
                  <a:cubicBezTo>
                    <a:pt x="2828059" y="4937113"/>
                    <a:pt x="2824439" y="4929493"/>
                    <a:pt x="2784339" y="4889392"/>
                  </a:cubicBezTo>
                  <a:cubicBezTo>
                    <a:pt x="2757669" y="4862627"/>
                    <a:pt x="2731761" y="4846054"/>
                    <a:pt x="2722236" y="4849769"/>
                  </a:cubicBezTo>
                  <a:cubicBezTo>
                    <a:pt x="2713377" y="4853197"/>
                    <a:pt x="2706043" y="4851578"/>
                    <a:pt x="2706043" y="4846054"/>
                  </a:cubicBezTo>
                  <a:cubicBezTo>
                    <a:pt x="2706043" y="4840720"/>
                    <a:pt x="2713663" y="4833290"/>
                    <a:pt x="2723188" y="4829766"/>
                  </a:cubicBezTo>
                  <a:cubicBezTo>
                    <a:pt x="2732523" y="4826051"/>
                    <a:pt x="2740333" y="4810906"/>
                    <a:pt x="2740333" y="4796047"/>
                  </a:cubicBezTo>
                  <a:cubicBezTo>
                    <a:pt x="2740333" y="4780998"/>
                    <a:pt x="2750620" y="4759376"/>
                    <a:pt x="2763193" y="4747946"/>
                  </a:cubicBezTo>
                  <a:cubicBezTo>
                    <a:pt x="2775861" y="4736611"/>
                    <a:pt x="2783672" y="4724801"/>
                    <a:pt x="2780719" y="4721657"/>
                  </a:cubicBezTo>
                  <a:cubicBezTo>
                    <a:pt x="2777576" y="4718704"/>
                    <a:pt x="2790530" y="4698607"/>
                    <a:pt x="2809390" y="4677176"/>
                  </a:cubicBezTo>
                  <a:cubicBezTo>
                    <a:pt x="2843108" y="4638790"/>
                    <a:pt x="2845204" y="4616596"/>
                    <a:pt x="2815105" y="4616596"/>
                  </a:cubicBezTo>
                  <a:cubicBezTo>
                    <a:pt x="2799293" y="4616596"/>
                    <a:pt x="2786053" y="4592498"/>
                    <a:pt x="2786053" y="4563828"/>
                  </a:cubicBezTo>
                  <a:cubicBezTo>
                    <a:pt x="2786053" y="4554874"/>
                    <a:pt x="2798912" y="4542492"/>
                    <a:pt x="2814628" y="4536586"/>
                  </a:cubicBezTo>
                  <a:cubicBezTo>
                    <a:pt x="2836059" y="4528395"/>
                    <a:pt x="2843203" y="4517346"/>
                    <a:pt x="2843203" y="4492390"/>
                  </a:cubicBezTo>
                  <a:cubicBezTo>
                    <a:pt x="2843203" y="4467721"/>
                    <a:pt x="2849775" y="4457338"/>
                    <a:pt x="2868921" y="4451909"/>
                  </a:cubicBezTo>
                  <a:cubicBezTo>
                    <a:pt x="2891590" y="4445528"/>
                    <a:pt x="2892543" y="4443051"/>
                    <a:pt x="2876731" y="4430573"/>
                  </a:cubicBezTo>
                  <a:cubicBezTo>
                    <a:pt x="2867016" y="4422763"/>
                    <a:pt x="2855395" y="4406856"/>
                    <a:pt x="2850918" y="4395140"/>
                  </a:cubicBezTo>
                  <a:cubicBezTo>
                    <a:pt x="2844156" y="4377233"/>
                    <a:pt x="2847109" y="4374757"/>
                    <a:pt x="2868254" y="4380377"/>
                  </a:cubicBezTo>
                  <a:cubicBezTo>
                    <a:pt x="2898258" y="4388092"/>
                    <a:pt x="2934739" y="4360088"/>
                    <a:pt x="2934739" y="4329322"/>
                  </a:cubicBezTo>
                  <a:cubicBezTo>
                    <a:pt x="2934739" y="4313035"/>
                    <a:pt x="2947216" y="4306939"/>
                    <a:pt x="2993508" y="4300843"/>
                  </a:cubicBezTo>
                  <a:cubicBezTo>
                    <a:pt x="3083519" y="4288841"/>
                    <a:pt x="3117238" y="4242073"/>
                    <a:pt x="3077042" y="4184828"/>
                  </a:cubicBezTo>
                  <a:cubicBezTo>
                    <a:pt x="3059897" y="4160349"/>
                    <a:pt x="3060373" y="4159777"/>
                    <a:pt x="3091330" y="4165492"/>
                  </a:cubicBezTo>
                  <a:cubicBezTo>
                    <a:pt x="3155147" y="4177494"/>
                    <a:pt x="3202867" y="4128250"/>
                    <a:pt x="3284020" y="3966515"/>
                  </a:cubicBezTo>
                  <a:cubicBezTo>
                    <a:pt x="3308500" y="3917842"/>
                    <a:pt x="3312309" y="3900221"/>
                    <a:pt x="3302975" y="3879742"/>
                  </a:cubicBezTo>
                  <a:cubicBezTo>
                    <a:pt x="3296498" y="3865645"/>
                    <a:pt x="3294688" y="3849453"/>
                    <a:pt x="3298784" y="3843738"/>
                  </a:cubicBezTo>
                  <a:cubicBezTo>
                    <a:pt x="3310595" y="3827355"/>
                    <a:pt x="3378508" y="3781825"/>
                    <a:pt x="3391081" y="3781825"/>
                  </a:cubicBezTo>
                  <a:cubicBezTo>
                    <a:pt x="3397273" y="3781825"/>
                    <a:pt x="3406512" y="3774396"/>
                    <a:pt x="3411655" y="3765252"/>
                  </a:cubicBezTo>
                  <a:cubicBezTo>
                    <a:pt x="3416704" y="3756203"/>
                    <a:pt x="3441373" y="3746869"/>
                    <a:pt x="3466519" y="3744487"/>
                  </a:cubicBezTo>
                  <a:cubicBezTo>
                    <a:pt x="3509382" y="3740296"/>
                    <a:pt x="3514144" y="3736201"/>
                    <a:pt x="3545767" y="3672383"/>
                  </a:cubicBezTo>
                  <a:cubicBezTo>
                    <a:pt x="3573675" y="3616376"/>
                    <a:pt x="3580343" y="3586753"/>
                    <a:pt x="3584153" y="3502076"/>
                  </a:cubicBezTo>
                  <a:cubicBezTo>
                    <a:pt x="3587201" y="3437878"/>
                    <a:pt x="3594345" y="3395110"/>
                    <a:pt x="3603489" y="3387681"/>
                  </a:cubicBezTo>
                  <a:cubicBezTo>
                    <a:pt x="3611490" y="3381204"/>
                    <a:pt x="3636636" y="3348343"/>
                    <a:pt x="3659400" y="3314624"/>
                  </a:cubicBezTo>
                  <a:cubicBezTo>
                    <a:pt x="3689500" y="3270047"/>
                    <a:pt x="3700834" y="3240996"/>
                    <a:pt x="3700834" y="3208420"/>
                  </a:cubicBezTo>
                  <a:cubicBezTo>
                    <a:pt x="3701501" y="3169272"/>
                    <a:pt x="3696358" y="3160605"/>
                    <a:pt x="3661115" y="3139745"/>
                  </a:cubicBezTo>
                  <a:close/>
                  <a:moveTo>
                    <a:pt x="2134924" y="1367904"/>
                  </a:moveTo>
                  <a:cubicBezTo>
                    <a:pt x="2152546" y="1361237"/>
                    <a:pt x="2178073" y="1345425"/>
                    <a:pt x="2191503" y="1332662"/>
                  </a:cubicBezTo>
                  <a:cubicBezTo>
                    <a:pt x="2214553" y="1311231"/>
                    <a:pt x="2218363" y="1310850"/>
                    <a:pt x="2250558" y="1327519"/>
                  </a:cubicBezTo>
                  <a:cubicBezTo>
                    <a:pt x="2269417" y="1337234"/>
                    <a:pt x="2291801" y="1360665"/>
                    <a:pt x="2299992" y="1379620"/>
                  </a:cubicBezTo>
                  <a:cubicBezTo>
                    <a:pt x="2312470" y="1407624"/>
                    <a:pt x="2324186" y="1415148"/>
                    <a:pt x="2363715" y="1421054"/>
                  </a:cubicBezTo>
                  <a:cubicBezTo>
                    <a:pt x="2390385" y="1425054"/>
                    <a:pt x="2417912" y="1435246"/>
                    <a:pt x="2424865" y="1443723"/>
                  </a:cubicBezTo>
                  <a:cubicBezTo>
                    <a:pt x="2439058" y="1460869"/>
                    <a:pt x="2428866" y="1487157"/>
                    <a:pt x="2412102" y="1476870"/>
                  </a:cubicBezTo>
                  <a:cubicBezTo>
                    <a:pt x="2406292" y="1473251"/>
                    <a:pt x="2401434" y="1483157"/>
                    <a:pt x="2401434" y="1498873"/>
                  </a:cubicBezTo>
                  <a:cubicBezTo>
                    <a:pt x="2401434" y="1536307"/>
                    <a:pt x="2384003" y="1546022"/>
                    <a:pt x="2364953" y="1519066"/>
                  </a:cubicBezTo>
                  <a:cubicBezTo>
                    <a:pt x="2356762" y="1507350"/>
                    <a:pt x="2344855" y="1495635"/>
                    <a:pt x="2338569" y="1493158"/>
                  </a:cubicBezTo>
                  <a:cubicBezTo>
                    <a:pt x="2332378" y="1490682"/>
                    <a:pt x="2328853" y="1481538"/>
                    <a:pt x="2330949" y="1472870"/>
                  </a:cubicBezTo>
                  <a:cubicBezTo>
                    <a:pt x="2332949" y="1464107"/>
                    <a:pt x="2327901" y="1452772"/>
                    <a:pt x="2319804" y="1447724"/>
                  </a:cubicBezTo>
                  <a:cubicBezTo>
                    <a:pt x="2298088" y="1434389"/>
                    <a:pt x="2264369" y="1491729"/>
                    <a:pt x="2264274" y="1542403"/>
                  </a:cubicBezTo>
                  <a:cubicBezTo>
                    <a:pt x="2264274" y="1590218"/>
                    <a:pt x="2250653" y="1605172"/>
                    <a:pt x="2229793" y="1580217"/>
                  </a:cubicBezTo>
                  <a:cubicBezTo>
                    <a:pt x="2222173" y="1570882"/>
                    <a:pt x="2218173" y="1547546"/>
                    <a:pt x="2220935" y="1528306"/>
                  </a:cubicBezTo>
                  <a:cubicBezTo>
                    <a:pt x="2223792" y="1509256"/>
                    <a:pt x="2221792" y="1490872"/>
                    <a:pt x="2216649" y="1487634"/>
                  </a:cubicBezTo>
                  <a:cubicBezTo>
                    <a:pt x="2200171" y="1477442"/>
                    <a:pt x="2242938" y="1425912"/>
                    <a:pt x="2268370" y="1425436"/>
                  </a:cubicBezTo>
                  <a:cubicBezTo>
                    <a:pt x="2284562" y="1425054"/>
                    <a:pt x="2278275" y="1419720"/>
                    <a:pt x="2249415" y="1409433"/>
                  </a:cubicBezTo>
                  <a:cubicBezTo>
                    <a:pt x="2225507" y="1400861"/>
                    <a:pt x="2186264" y="1396479"/>
                    <a:pt x="2162261" y="1399813"/>
                  </a:cubicBezTo>
                  <a:cubicBezTo>
                    <a:pt x="2108064" y="1407052"/>
                    <a:pt x="2089299" y="1385145"/>
                    <a:pt x="2134924" y="1367904"/>
                  </a:cubicBezTo>
                  <a:close/>
                  <a:moveTo>
                    <a:pt x="2294849" y="385401"/>
                  </a:moveTo>
                  <a:cubicBezTo>
                    <a:pt x="2295040" y="385782"/>
                    <a:pt x="2295230" y="386163"/>
                    <a:pt x="2295421" y="386544"/>
                  </a:cubicBezTo>
                  <a:cubicBezTo>
                    <a:pt x="2307232" y="408737"/>
                    <a:pt x="2290658" y="429501"/>
                    <a:pt x="2277895" y="408546"/>
                  </a:cubicBezTo>
                  <a:cubicBezTo>
                    <a:pt x="2273894" y="402069"/>
                    <a:pt x="2265607" y="399783"/>
                    <a:pt x="2259702" y="403403"/>
                  </a:cubicBezTo>
                  <a:cubicBezTo>
                    <a:pt x="2253796" y="407118"/>
                    <a:pt x="2251891" y="415023"/>
                    <a:pt x="2255606" y="420929"/>
                  </a:cubicBezTo>
                  <a:cubicBezTo>
                    <a:pt x="2259225" y="427025"/>
                    <a:pt x="2267036" y="428835"/>
                    <a:pt x="2272942" y="425310"/>
                  </a:cubicBezTo>
                  <a:cubicBezTo>
                    <a:pt x="2289706" y="414833"/>
                    <a:pt x="2285324" y="438645"/>
                    <a:pt x="2267703" y="453219"/>
                  </a:cubicBezTo>
                  <a:cubicBezTo>
                    <a:pt x="2250558" y="467506"/>
                    <a:pt x="2237890" y="448837"/>
                    <a:pt x="2237890" y="409404"/>
                  </a:cubicBezTo>
                  <a:cubicBezTo>
                    <a:pt x="2237890" y="402260"/>
                    <a:pt x="2233889" y="392354"/>
                    <a:pt x="2227793" y="383305"/>
                  </a:cubicBezTo>
                  <a:cubicBezTo>
                    <a:pt x="2241414" y="383781"/>
                    <a:pt x="2265798" y="384543"/>
                    <a:pt x="2294849" y="38540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59"/>
            <p:cNvSpPr/>
            <p:nvPr/>
          </p:nvSpPr>
          <p:spPr>
            <a:xfrm>
              <a:off x="5280103" y="1122123"/>
              <a:ext cx="5826168" cy="4233233"/>
            </a:xfrm>
            <a:custGeom>
              <a:rect b="b" l="l" r="r" t="t"/>
              <a:pathLst>
                <a:path extrusionOk="0" h="4233233" w="5826168">
                  <a:moveTo>
                    <a:pt x="5783089" y="555990"/>
                  </a:moveTo>
                  <a:cubicBezTo>
                    <a:pt x="5716032" y="526367"/>
                    <a:pt x="5711175" y="526463"/>
                    <a:pt x="5698411" y="557990"/>
                  </a:cubicBezTo>
                  <a:cubicBezTo>
                    <a:pt x="5688030" y="583708"/>
                    <a:pt x="5688030" y="583708"/>
                    <a:pt x="5687362" y="558943"/>
                  </a:cubicBezTo>
                  <a:cubicBezTo>
                    <a:pt x="5685648" y="499888"/>
                    <a:pt x="5532391" y="422450"/>
                    <a:pt x="5389420" y="408353"/>
                  </a:cubicBezTo>
                  <a:cubicBezTo>
                    <a:pt x="5335890" y="402923"/>
                    <a:pt x="5284360" y="396542"/>
                    <a:pt x="5275026" y="394065"/>
                  </a:cubicBezTo>
                  <a:cubicBezTo>
                    <a:pt x="5261881" y="390541"/>
                    <a:pt x="5258547" y="398161"/>
                    <a:pt x="5260738" y="426545"/>
                  </a:cubicBezTo>
                  <a:cubicBezTo>
                    <a:pt x="5264167" y="469979"/>
                    <a:pt x="5264167" y="469979"/>
                    <a:pt x="5215304" y="443024"/>
                  </a:cubicBezTo>
                  <a:cubicBezTo>
                    <a:pt x="5188539" y="428260"/>
                    <a:pt x="5156344" y="422735"/>
                    <a:pt x="5103480" y="423878"/>
                  </a:cubicBezTo>
                  <a:cubicBezTo>
                    <a:pt x="5003944" y="426260"/>
                    <a:pt x="4977750" y="419973"/>
                    <a:pt x="4977750" y="394256"/>
                  </a:cubicBezTo>
                  <a:cubicBezTo>
                    <a:pt x="4977750" y="359013"/>
                    <a:pt x="4939460" y="347964"/>
                    <a:pt x="4844496" y="355489"/>
                  </a:cubicBezTo>
                  <a:cubicBezTo>
                    <a:pt x="4778392" y="360918"/>
                    <a:pt x="4754865" y="358918"/>
                    <a:pt x="4747912" y="347488"/>
                  </a:cubicBezTo>
                  <a:cubicBezTo>
                    <a:pt x="4742769" y="339201"/>
                    <a:pt x="4729243" y="332248"/>
                    <a:pt x="4718099" y="332248"/>
                  </a:cubicBezTo>
                  <a:cubicBezTo>
                    <a:pt x="4706859" y="332153"/>
                    <a:pt x="4697620" y="325009"/>
                    <a:pt x="4697620" y="316246"/>
                  </a:cubicBezTo>
                  <a:cubicBezTo>
                    <a:pt x="4697430" y="286623"/>
                    <a:pt x="4662282" y="274812"/>
                    <a:pt x="4626944" y="292433"/>
                  </a:cubicBezTo>
                  <a:cubicBezTo>
                    <a:pt x="4573700" y="319008"/>
                    <a:pt x="4571128" y="319484"/>
                    <a:pt x="4587321" y="299863"/>
                  </a:cubicBezTo>
                  <a:cubicBezTo>
                    <a:pt x="4600655" y="283766"/>
                    <a:pt x="4600370" y="280051"/>
                    <a:pt x="4585987" y="274431"/>
                  </a:cubicBezTo>
                  <a:cubicBezTo>
                    <a:pt x="4576653" y="270907"/>
                    <a:pt x="4556745" y="269097"/>
                    <a:pt x="4541695" y="270431"/>
                  </a:cubicBezTo>
                  <a:cubicBezTo>
                    <a:pt x="4526836" y="271669"/>
                    <a:pt x="4496547" y="271383"/>
                    <a:pt x="4474640" y="269383"/>
                  </a:cubicBezTo>
                  <a:lnTo>
                    <a:pt x="4434635" y="266049"/>
                  </a:lnTo>
                  <a:lnTo>
                    <a:pt x="4480354" y="259096"/>
                  </a:lnTo>
                  <a:cubicBezTo>
                    <a:pt x="4528361" y="251762"/>
                    <a:pt x="4535981" y="236903"/>
                    <a:pt x="4501500" y="217853"/>
                  </a:cubicBezTo>
                  <a:cubicBezTo>
                    <a:pt x="4490070" y="211566"/>
                    <a:pt x="4475020" y="199184"/>
                    <a:pt x="4467972" y="190421"/>
                  </a:cubicBezTo>
                  <a:cubicBezTo>
                    <a:pt x="4449113" y="166703"/>
                    <a:pt x="4432158" y="183277"/>
                    <a:pt x="4434444" y="223187"/>
                  </a:cubicBezTo>
                  <a:cubicBezTo>
                    <a:pt x="4435587" y="242427"/>
                    <a:pt x="4430444" y="263192"/>
                    <a:pt x="4422919" y="269478"/>
                  </a:cubicBezTo>
                  <a:cubicBezTo>
                    <a:pt x="4415394" y="275669"/>
                    <a:pt x="4411680" y="294243"/>
                    <a:pt x="4414823" y="310721"/>
                  </a:cubicBezTo>
                  <a:cubicBezTo>
                    <a:pt x="4419871" y="336534"/>
                    <a:pt x="4417394" y="339487"/>
                    <a:pt x="4397106" y="333010"/>
                  </a:cubicBezTo>
                  <a:cubicBezTo>
                    <a:pt x="4384152" y="328819"/>
                    <a:pt x="4370436" y="330629"/>
                    <a:pt x="4366626" y="336629"/>
                  </a:cubicBezTo>
                  <a:cubicBezTo>
                    <a:pt x="4362435" y="343487"/>
                    <a:pt x="4348338" y="341868"/>
                    <a:pt x="4329955" y="332248"/>
                  </a:cubicBezTo>
                  <a:cubicBezTo>
                    <a:pt x="4306714" y="320151"/>
                    <a:pt x="4295189" y="319675"/>
                    <a:pt x="4278615" y="329962"/>
                  </a:cubicBezTo>
                  <a:cubicBezTo>
                    <a:pt x="4262232" y="340344"/>
                    <a:pt x="4251945" y="340058"/>
                    <a:pt x="4234229" y="329009"/>
                  </a:cubicBezTo>
                  <a:cubicBezTo>
                    <a:pt x="4213750" y="316246"/>
                    <a:pt x="4209940" y="317865"/>
                    <a:pt x="4200224" y="343392"/>
                  </a:cubicBezTo>
                  <a:cubicBezTo>
                    <a:pt x="4185270" y="382635"/>
                    <a:pt x="4170887" y="379873"/>
                    <a:pt x="4113070" y="326438"/>
                  </a:cubicBezTo>
                  <a:cubicBezTo>
                    <a:pt x="4076685" y="293005"/>
                    <a:pt x="4069065" y="280718"/>
                    <a:pt x="4084115" y="280718"/>
                  </a:cubicBezTo>
                  <a:cubicBezTo>
                    <a:pt x="4115452" y="280718"/>
                    <a:pt x="4121072" y="268811"/>
                    <a:pt x="4102498" y="242332"/>
                  </a:cubicBezTo>
                  <a:cubicBezTo>
                    <a:pt x="4089068" y="223187"/>
                    <a:pt x="4073066" y="218138"/>
                    <a:pt x="4021726" y="217376"/>
                  </a:cubicBezTo>
                  <a:cubicBezTo>
                    <a:pt x="3978577" y="216710"/>
                    <a:pt x="3955813" y="221282"/>
                    <a:pt x="3951907" y="231283"/>
                  </a:cubicBezTo>
                  <a:cubicBezTo>
                    <a:pt x="3948003" y="241379"/>
                    <a:pt x="3924475" y="246332"/>
                    <a:pt x="3881613" y="246237"/>
                  </a:cubicBezTo>
                  <a:cubicBezTo>
                    <a:pt x="3841894" y="246047"/>
                    <a:pt x="3822939" y="242332"/>
                    <a:pt x="3832369" y="236331"/>
                  </a:cubicBezTo>
                  <a:cubicBezTo>
                    <a:pt x="3844466" y="228711"/>
                    <a:pt x="3843799" y="225282"/>
                    <a:pt x="3828559" y="219472"/>
                  </a:cubicBezTo>
                  <a:cubicBezTo>
                    <a:pt x="3797126" y="207280"/>
                    <a:pt x="3710354" y="211185"/>
                    <a:pt x="3701876" y="224996"/>
                  </a:cubicBezTo>
                  <a:cubicBezTo>
                    <a:pt x="3696447" y="233569"/>
                    <a:pt x="3689875" y="230711"/>
                    <a:pt x="3681874" y="216424"/>
                  </a:cubicBezTo>
                  <a:cubicBezTo>
                    <a:pt x="3675206" y="204613"/>
                    <a:pt x="3670349" y="192326"/>
                    <a:pt x="3671015" y="189278"/>
                  </a:cubicBezTo>
                  <a:cubicBezTo>
                    <a:pt x="3671682" y="186039"/>
                    <a:pt x="3667300" y="177657"/>
                    <a:pt x="3661490" y="170609"/>
                  </a:cubicBezTo>
                  <a:cubicBezTo>
                    <a:pt x="3654251" y="161941"/>
                    <a:pt x="3657014" y="155178"/>
                    <a:pt x="3669396" y="150320"/>
                  </a:cubicBezTo>
                  <a:cubicBezTo>
                    <a:pt x="3684065" y="144796"/>
                    <a:pt x="3685303" y="139748"/>
                    <a:pt x="3674920" y="127270"/>
                  </a:cubicBezTo>
                  <a:cubicBezTo>
                    <a:pt x="3665586" y="116030"/>
                    <a:pt x="3665301" y="108982"/>
                    <a:pt x="3673777" y="103743"/>
                  </a:cubicBezTo>
                  <a:cubicBezTo>
                    <a:pt x="3689399" y="94123"/>
                    <a:pt x="3676349" y="72120"/>
                    <a:pt x="3658728" y="78597"/>
                  </a:cubicBezTo>
                  <a:cubicBezTo>
                    <a:pt x="3651585" y="81169"/>
                    <a:pt x="3637297" y="76121"/>
                    <a:pt x="3627105" y="67262"/>
                  </a:cubicBezTo>
                  <a:cubicBezTo>
                    <a:pt x="3612246" y="54404"/>
                    <a:pt x="3597768" y="53642"/>
                    <a:pt x="3553763" y="63548"/>
                  </a:cubicBezTo>
                  <a:cubicBezTo>
                    <a:pt x="3515853" y="72025"/>
                    <a:pt x="3495374" y="72120"/>
                    <a:pt x="3487088" y="63929"/>
                  </a:cubicBezTo>
                  <a:cubicBezTo>
                    <a:pt x="3480515" y="57356"/>
                    <a:pt x="3464894" y="52022"/>
                    <a:pt x="3452512" y="52022"/>
                  </a:cubicBezTo>
                  <a:cubicBezTo>
                    <a:pt x="3430509" y="52022"/>
                    <a:pt x="3430414" y="51451"/>
                    <a:pt x="3450797" y="36592"/>
                  </a:cubicBezTo>
                  <a:cubicBezTo>
                    <a:pt x="3473467" y="19923"/>
                    <a:pt x="3467752" y="13351"/>
                    <a:pt x="3420698" y="2207"/>
                  </a:cubicBezTo>
                  <a:cubicBezTo>
                    <a:pt x="3396029" y="-3794"/>
                    <a:pt x="3384694" y="1445"/>
                    <a:pt x="3360310" y="30401"/>
                  </a:cubicBezTo>
                  <a:cubicBezTo>
                    <a:pt x="3336307" y="59166"/>
                    <a:pt x="3333069" y="69263"/>
                    <a:pt x="3344213" y="82598"/>
                  </a:cubicBezTo>
                  <a:cubicBezTo>
                    <a:pt x="3355833" y="96599"/>
                    <a:pt x="3353261" y="98028"/>
                    <a:pt x="3327258" y="91456"/>
                  </a:cubicBezTo>
                  <a:cubicBezTo>
                    <a:pt x="3307732" y="86598"/>
                    <a:pt x="3281538" y="90884"/>
                    <a:pt x="3254677" y="103743"/>
                  </a:cubicBezTo>
                  <a:cubicBezTo>
                    <a:pt x="3224103" y="118221"/>
                    <a:pt x="3207624" y="120412"/>
                    <a:pt x="3193908" y="111839"/>
                  </a:cubicBezTo>
                  <a:cubicBezTo>
                    <a:pt x="3180573" y="103553"/>
                    <a:pt x="3156761" y="104696"/>
                    <a:pt x="3113327" y="116030"/>
                  </a:cubicBezTo>
                  <a:cubicBezTo>
                    <a:pt x="3079513" y="124889"/>
                    <a:pt x="3035412" y="132032"/>
                    <a:pt x="3015600" y="132032"/>
                  </a:cubicBezTo>
                  <a:cubicBezTo>
                    <a:pt x="2932637" y="132032"/>
                    <a:pt x="2872154" y="182801"/>
                    <a:pt x="2919969" y="212328"/>
                  </a:cubicBezTo>
                  <a:cubicBezTo>
                    <a:pt x="2945782" y="228330"/>
                    <a:pt x="2928637" y="231759"/>
                    <a:pt x="2876725" y="220901"/>
                  </a:cubicBezTo>
                  <a:cubicBezTo>
                    <a:pt x="2850246" y="215471"/>
                    <a:pt x="2829672" y="206518"/>
                    <a:pt x="2831006" y="201184"/>
                  </a:cubicBezTo>
                  <a:cubicBezTo>
                    <a:pt x="2833482" y="192326"/>
                    <a:pt x="2827957" y="189278"/>
                    <a:pt x="2809384" y="189278"/>
                  </a:cubicBezTo>
                  <a:cubicBezTo>
                    <a:pt x="2805479" y="189278"/>
                    <a:pt x="2809194" y="197469"/>
                    <a:pt x="2817385" y="207470"/>
                  </a:cubicBezTo>
                  <a:cubicBezTo>
                    <a:pt x="2830815" y="223568"/>
                    <a:pt x="2828053" y="225187"/>
                    <a:pt x="2793001" y="221758"/>
                  </a:cubicBezTo>
                  <a:cubicBezTo>
                    <a:pt x="2757568" y="218138"/>
                    <a:pt x="2753377" y="220901"/>
                    <a:pt x="2750043" y="248809"/>
                  </a:cubicBezTo>
                  <a:cubicBezTo>
                    <a:pt x="2747090" y="274907"/>
                    <a:pt x="2752900" y="282432"/>
                    <a:pt x="2787191" y="296815"/>
                  </a:cubicBezTo>
                  <a:cubicBezTo>
                    <a:pt x="2809574" y="306245"/>
                    <a:pt x="2828053" y="321389"/>
                    <a:pt x="2828053" y="330724"/>
                  </a:cubicBezTo>
                  <a:cubicBezTo>
                    <a:pt x="2828053" y="339868"/>
                    <a:pt x="2830815" y="354727"/>
                    <a:pt x="2834244" y="363585"/>
                  </a:cubicBezTo>
                  <a:cubicBezTo>
                    <a:pt x="2837864" y="373301"/>
                    <a:pt x="2833291" y="379873"/>
                    <a:pt x="2822624" y="379873"/>
                  </a:cubicBezTo>
                  <a:cubicBezTo>
                    <a:pt x="2810527" y="379873"/>
                    <a:pt x="2805859" y="370729"/>
                    <a:pt x="2807765" y="351298"/>
                  </a:cubicBezTo>
                  <a:cubicBezTo>
                    <a:pt x="2810432" y="326438"/>
                    <a:pt x="2802526" y="319294"/>
                    <a:pt x="2747948" y="296529"/>
                  </a:cubicBezTo>
                  <a:cubicBezTo>
                    <a:pt x="2713372" y="282051"/>
                    <a:pt x="2689940" y="270050"/>
                    <a:pt x="2695941" y="269859"/>
                  </a:cubicBezTo>
                  <a:cubicBezTo>
                    <a:pt x="2701942" y="269478"/>
                    <a:pt x="2700608" y="263096"/>
                    <a:pt x="2693084" y="255572"/>
                  </a:cubicBezTo>
                  <a:cubicBezTo>
                    <a:pt x="2682606" y="245094"/>
                    <a:pt x="2676224" y="245094"/>
                    <a:pt x="2666032" y="255191"/>
                  </a:cubicBezTo>
                  <a:cubicBezTo>
                    <a:pt x="2655841" y="265382"/>
                    <a:pt x="2657174" y="270335"/>
                    <a:pt x="2671653" y="275765"/>
                  </a:cubicBezTo>
                  <a:cubicBezTo>
                    <a:pt x="2682130" y="279765"/>
                    <a:pt x="2687654" y="287957"/>
                    <a:pt x="2683940" y="293862"/>
                  </a:cubicBezTo>
                  <a:cubicBezTo>
                    <a:pt x="2679939" y="300434"/>
                    <a:pt x="2671366" y="299672"/>
                    <a:pt x="2662223" y="292148"/>
                  </a:cubicBezTo>
                  <a:cubicBezTo>
                    <a:pt x="2651174" y="283004"/>
                    <a:pt x="2644697" y="283385"/>
                    <a:pt x="2638410" y="293576"/>
                  </a:cubicBezTo>
                  <a:cubicBezTo>
                    <a:pt x="2633171" y="301958"/>
                    <a:pt x="2642791" y="317675"/>
                    <a:pt x="2663270" y="334058"/>
                  </a:cubicBezTo>
                  <a:cubicBezTo>
                    <a:pt x="2700037" y="363490"/>
                    <a:pt x="2695846" y="367871"/>
                    <a:pt x="2650602" y="347202"/>
                  </a:cubicBezTo>
                  <a:cubicBezTo>
                    <a:pt x="2632028" y="338725"/>
                    <a:pt x="2618217" y="321199"/>
                    <a:pt x="2614216" y="301196"/>
                  </a:cubicBezTo>
                  <a:cubicBezTo>
                    <a:pt x="2606216" y="261096"/>
                    <a:pt x="2590119" y="249666"/>
                    <a:pt x="2580403" y="277193"/>
                  </a:cubicBezTo>
                  <a:cubicBezTo>
                    <a:pt x="2576212" y="288528"/>
                    <a:pt x="2565639" y="306435"/>
                    <a:pt x="2556590" y="317008"/>
                  </a:cubicBezTo>
                  <a:cubicBezTo>
                    <a:pt x="2543732" y="331962"/>
                    <a:pt x="2543065" y="341201"/>
                    <a:pt x="2553638" y="360728"/>
                  </a:cubicBezTo>
                  <a:cubicBezTo>
                    <a:pt x="2560877" y="374348"/>
                    <a:pt x="2564020" y="388445"/>
                    <a:pt x="2560591" y="391874"/>
                  </a:cubicBezTo>
                  <a:cubicBezTo>
                    <a:pt x="2545446" y="406924"/>
                    <a:pt x="2579260" y="440833"/>
                    <a:pt x="2609359" y="440833"/>
                  </a:cubicBezTo>
                  <a:cubicBezTo>
                    <a:pt x="2626980" y="440833"/>
                    <a:pt x="2649268" y="449882"/>
                    <a:pt x="2658793" y="460835"/>
                  </a:cubicBezTo>
                  <a:cubicBezTo>
                    <a:pt x="2679844" y="485029"/>
                    <a:pt x="2692608" y="532273"/>
                    <a:pt x="2678225" y="532273"/>
                  </a:cubicBezTo>
                  <a:cubicBezTo>
                    <a:pt x="2672509" y="532273"/>
                    <a:pt x="2667938" y="522843"/>
                    <a:pt x="2667938" y="511127"/>
                  </a:cubicBezTo>
                  <a:cubicBezTo>
                    <a:pt x="2667938" y="483219"/>
                    <a:pt x="2627552" y="447691"/>
                    <a:pt x="2605549" y="456168"/>
                  </a:cubicBezTo>
                  <a:cubicBezTo>
                    <a:pt x="2595929" y="459883"/>
                    <a:pt x="2579831" y="483219"/>
                    <a:pt x="2569830" y="508175"/>
                  </a:cubicBezTo>
                  <a:cubicBezTo>
                    <a:pt x="2559924" y="532940"/>
                    <a:pt x="2544493" y="556181"/>
                    <a:pt x="2535540" y="559610"/>
                  </a:cubicBezTo>
                  <a:cubicBezTo>
                    <a:pt x="2515823" y="567134"/>
                    <a:pt x="2515157" y="561229"/>
                    <a:pt x="2532302" y="529225"/>
                  </a:cubicBezTo>
                  <a:cubicBezTo>
                    <a:pt x="2547065" y="501602"/>
                    <a:pt x="2546494" y="378063"/>
                    <a:pt x="2531540" y="351203"/>
                  </a:cubicBezTo>
                  <a:cubicBezTo>
                    <a:pt x="2525729" y="340725"/>
                    <a:pt x="2526872" y="322342"/>
                    <a:pt x="2534302" y="305864"/>
                  </a:cubicBezTo>
                  <a:cubicBezTo>
                    <a:pt x="2544875" y="282623"/>
                    <a:pt x="2543350" y="275574"/>
                    <a:pt x="2524586" y="261858"/>
                  </a:cubicBezTo>
                  <a:cubicBezTo>
                    <a:pt x="2489535" y="236236"/>
                    <a:pt x="2447529" y="246999"/>
                    <a:pt x="2428765" y="286337"/>
                  </a:cubicBezTo>
                  <a:cubicBezTo>
                    <a:pt x="2419811" y="305102"/>
                    <a:pt x="2400952" y="329581"/>
                    <a:pt x="2386759" y="340725"/>
                  </a:cubicBezTo>
                  <a:cubicBezTo>
                    <a:pt x="2362757" y="359489"/>
                    <a:pt x="2362185" y="363299"/>
                    <a:pt x="2377520" y="394065"/>
                  </a:cubicBezTo>
                  <a:cubicBezTo>
                    <a:pt x="2386664" y="412258"/>
                    <a:pt x="2401618" y="430070"/>
                    <a:pt x="2410858" y="433594"/>
                  </a:cubicBezTo>
                  <a:cubicBezTo>
                    <a:pt x="2431051" y="441309"/>
                    <a:pt x="2433623" y="475123"/>
                    <a:pt x="2414191" y="475123"/>
                  </a:cubicBezTo>
                  <a:cubicBezTo>
                    <a:pt x="2406762" y="475123"/>
                    <a:pt x="2390094" y="465312"/>
                    <a:pt x="2377044" y="453311"/>
                  </a:cubicBezTo>
                  <a:cubicBezTo>
                    <a:pt x="2362947" y="440261"/>
                    <a:pt x="2327610" y="428260"/>
                    <a:pt x="2289700" y="423593"/>
                  </a:cubicBezTo>
                  <a:cubicBezTo>
                    <a:pt x="2229788" y="416258"/>
                    <a:pt x="2224834" y="417592"/>
                    <a:pt x="2206547" y="445500"/>
                  </a:cubicBezTo>
                  <a:cubicBezTo>
                    <a:pt x="2195783" y="461693"/>
                    <a:pt x="2178924" y="475123"/>
                    <a:pt x="2168827" y="475123"/>
                  </a:cubicBezTo>
                  <a:cubicBezTo>
                    <a:pt x="2154921" y="475123"/>
                    <a:pt x="2153492" y="471503"/>
                    <a:pt x="2163303" y="459788"/>
                  </a:cubicBezTo>
                  <a:cubicBezTo>
                    <a:pt x="2183782" y="435023"/>
                    <a:pt x="2164732" y="428927"/>
                    <a:pt x="2132537" y="449977"/>
                  </a:cubicBezTo>
                  <a:cubicBezTo>
                    <a:pt x="2116250" y="460550"/>
                    <a:pt x="2086341" y="475123"/>
                    <a:pt x="2066148" y="481981"/>
                  </a:cubicBezTo>
                  <a:cubicBezTo>
                    <a:pt x="2033668" y="493220"/>
                    <a:pt x="2028715" y="492173"/>
                    <a:pt x="2023571" y="472742"/>
                  </a:cubicBezTo>
                  <a:cubicBezTo>
                    <a:pt x="2018237" y="451977"/>
                    <a:pt x="2015856" y="451787"/>
                    <a:pt x="1983281" y="468551"/>
                  </a:cubicBezTo>
                  <a:cubicBezTo>
                    <a:pt x="1964231" y="478457"/>
                    <a:pt x="1937465" y="486553"/>
                    <a:pt x="1923940" y="486553"/>
                  </a:cubicBezTo>
                  <a:cubicBezTo>
                    <a:pt x="1910319" y="486553"/>
                    <a:pt x="1881458" y="501983"/>
                    <a:pt x="1860027" y="520843"/>
                  </a:cubicBezTo>
                  <a:cubicBezTo>
                    <a:pt x="1819736" y="556181"/>
                    <a:pt x="1794114" y="563705"/>
                    <a:pt x="1781732" y="543703"/>
                  </a:cubicBezTo>
                  <a:cubicBezTo>
                    <a:pt x="1777922" y="537416"/>
                    <a:pt x="1782303" y="532273"/>
                    <a:pt x="1791828" y="532273"/>
                  </a:cubicBezTo>
                  <a:cubicBezTo>
                    <a:pt x="1828118" y="532273"/>
                    <a:pt x="1820689" y="509318"/>
                    <a:pt x="1777064" y="487124"/>
                  </a:cubicBezTo>
                  <a:cubicBezTo>
                    <a:pt x="1723534" y="459788"/>
                    <a:pt x="1711533" y="469884"/>
                    <a:pt x="1730297" y="526558"/>
                  </a:cubicBezTo>
                  <a:cubicBezTo>
                    <a:pt x="1745822" y="573707"/>
                    <a:pt x="1737536" y="594185"/>
                    <a:pt x="1708961" y="578850"/>
                  </a:cubicBezTo>
                  <a:cubicBezTo>
                    <a:pt x="1694197" y="570944"/>
                    <a:pt x="1679528" y="575612"/>
                    <a:pt x="1652287" y="596852"/>
                  </a:cubicBezTo>
                  <a:cubicBezTo>
                    <a:pt x="1632189" y="612664"/>
                    <a:pt x="1618378" y="629904"/>
                    <a:pt x="1621711" y="635333"/>
                  </a:cubicBezTo>
                  <a:cubicBezTo>
                    <a:pt x="1633808" y="654955"/>
                    <a:pt x="1604186" y="658574"/>
                    <a:pt x="1571134" y="641334"/>
                  </a:cubicBezTo>
                  <a:cubicBezTo>
                    <a:pt x="1531224" y="620760"/>
                    <a:pt x="1507411" y="640191"/>
                    <a:pt x="1541892" y="665432"/>
                  </a:cubicBezTo>
                  <a:cubicBezTo>
                    <a:pt x="1571134" y="686768"/>
                    <a:pt x="1556465" y="696008"/>
                    <a:pt x="1519889" y="679434"/>
                  </a:cubicBezTo>
                  <a:cubicBezTo>
                    <a:pt x="1502744" y="671528"/>
                    <a:pt x="1486647" y="652859"/>
                    <a:pt x="1482742" y="636095"/>
                  </a:cubicBezTo>
                  <a:cubicBezTo>
                    <a:pt x="1479027" y="619903"/>
                    <a:pt x="1464930" y="597710"/>
                    <a:pt x="1451500" y="586851"/>
                  </a:cubicBezTo>
                  <a:cubicBezTo>
                    <a:pt x="1420925" y="561896"/>
                    <a:pt x="1448261" y="559705"/>
                    <a:pt x="1490171" y="583708"/>
                  </a:cubicBezTo>
                  <a:cubicBezTo>
                    <a:pt x="1527795" y="605234"/>
                    <a:pt x="1585993" y="605139"/>
                    <a:pt x="1627998" y="583422"/>
                  </a:cubicBezTo>
                  <a:cubicBezTo>
                    <a:pt x="1684672" y="554085"/>
                    <a:pt x="1672194" y="526463"/>
                    <a:pt x="1581897" y="480933"/>
                  </a:cubicBezTo>
                  <a:cubicBezTo>
                    <a:pt x="1538082" y="458835"/>
                    <a:pt x="1495029" y="440833"/>
                    <a:pt x="1486075" y="440833"/>
                  </a:cubicBezTo>
                  <a:cubicBezTo>
                    <a:pt x="1477313" y="440833"/>
                    <a:pt x="1463501" y="433022"/>
                    <a:pt x="1455691" y="423402"/>
                  </a:cubicBezTo>
                  <a:cubicBezTo>
                    <a:pt x="1444927" y="410353"/>
                    <a:pt x="1426830" y="407686"/>
                    <a:pt x="1382825" y="412258"/>
                  </a:cubicBezTo>
                  <a:cubicBezTo>
                    <a:pt x="1337295" y="417020"/>
                    <a:pt x="1330247" y="415877"/>
                    <a:pt x="1350820" y="406829"/>
                  </a:cubicBezTo>
                  <a:cubicBezTo>
                    <a:pt x="1382729" y="392922"/>
                    <a:pt x="1373681" y="372158"/>
                    <a:pt x="1335867" y="372158"/>
                  </a:cubicBezTo>
                  <a:cubicBezTo>
                    <a:pt x="1320817" y="372158"/>
                    <a:pt x="1305291" y="367014"/>
                    <a:pt x="1301385" y="360632"/>
                  </a:cubicBezTo>
                  <a:cubicBezTo>
                    <a:pt x="1297481" y="354346"/>
                    <a:pt x="1281859" y="351393"/>
                    <a:pt x="1266620" y="354155"/>
                  </a:cubicBezTo>
                  <a:cubicBezTo>
                    <a:pt x="1251475" y="356918"/>
                    <a:pt x="1235949" y="354346"/>
                    <a:pt x="1232329" y="348536"/>
                  </a:cubicBezTo>
                  <a:cubicBezTo>
                    <a:pt x="1228710" y="342630"/>
                    <a:pt x="1217280" y="342059"/>
                    <a:pt x="1206517" y="347202"/>
                  </a:cubicBezTo>
                  <a:cubicBezTo>
                    <a:pt x="1183752" y="358156"/>
                    <a:pt x="1169369" y="357870"/>
                    <a:pt x="1150795" y="346154"/>
                  </a:cubicBezTo>
                  <a:cubicBezTo>
                    <a:pt x="1143366" y="341297"/>
                    <a:pt x="1134032" y="342725"/>
                    <a:pt x="1130126" y="349107"/>
                  </a:cubicBezTo>
                  <a:cubicBezTo>
                    <a:pt x="1126126" y="355489"/>
                    <a:pt x="1125745" y="361490"/>
                    <a:pt x="1129269" y="362156"/>
                  </a:cubicBezTo>
                  <a:cubicBezTo>
                    <a:pt x="1132698" y="362918"/>
                    <a:pt x="1140889" y="364919"/>
                    <a:pt x="1147176" y="366443"/>
                  </a:cubicBezTo>
                  <a:cubicBezTo>
                    <a:pt x="1153463" y="368062"/>
                    <a:pt x="1162321" y="370062"/>
                    <a:pt x="1167179" y="370919"/>
                  </a:cubicBezTo>
                  <a:cubicBezTo>
                    <a:pt x="1171846" y="371872"/>
                    <a:pt x="1168417" y="377111"/>
                    <a:pt x="1159463" y="382826"/>
                  </a:cubicBezTo>
                  <a:cubicBezTo>
                    <a:pt x="1150034" y="388826"/>
                    <a:pt x="1132127" y="388826"/>
                    <a:pt x="1116601" y="382921"/>
                  </a:cubicBezTo>
                  <a:cubicBezTo>
                    <a:pt x="1102027" y="377396"/>
                    <a:pt x="1089931" y="375872"/>
                    <a:pt x="1089931" y="379587"/>
                  </a:cubicBezTo>
                  <a:cubicBezTo>
                    <a:pt x="1089931" y="383397"/>
                    <a:pt x="1082692" y="380444"/>
                    <a:pt x="1073834" y="373015"/>
                  </a:cubicBezTo>
                  <a:cubicBezTo>
                    <a:pt x="1062784" y="363871"/>
                    <a:pt x="1055355" y="363395"/>
                    <a:pt x="1050307" y="371586"/>
                  </a:cubicBezTo>
                  <a:cubicBezTo>
                    <a:pt x="1042973" y="383492"/>
                    <a:pt x="1044592" y="385112"/>
                    <a:pt x="1067071" y="387874"/>
                  </a:cubicBezTo>
                  <a:cubicBezTo>
                    <a:pt x="1080215" y="389588"/>
                    <a:pt x="1082787" y="411782"/>
                    <a:pt x="1069928" y="413210"/>
                  </a:cubicBezTo>
                  <a:cubicBezTo>
                    <a:pt x="1065166" y="413687"/>
                    <a:pt x="1053641" y="417116"/>
                    <a:pt x="1044210" y="420830"/>
                  </a:cubicBezTo>
                  <a:cubicBezTo>
                    <a:pt x="1034781" y="424450"/>
                    <a:pt x="1019350" y="427593"/>
                    <a:pt x="1009921" y="427784"/>
                  </a:cubicBezTo>
                  <a:cubicBezTo>
                    <a:pt x="974964" y="428355"/>
                    <a:pt x="947056" y="437594"/>
                    <a:pt x="949913" y="447596"/>
                  </a:cubicBezTo>
                  <a:cubicBezTo>
                    <a:pt x="951437" y="453311"/>
                    <a:pt x="957914" y="457978"/>
                    <a:pt x="964201" y="457978"/>
                  </a:cubicBezTo>
                  <a:cubicBezTo>
                    <a:pt x="970487" y="457978"/>
                    <a:pt x="975631" y="461883"/>
                    <a:pt x="975631" y="466550"/>
                  </a:cubicBezTo>
                  <a:lnTo>
                    <a:pt x="975631" y="486172"/>
                  </a:lnTo>
                  <a:cubicBezTo>
                    <a:pt x="975631" y="492268"/>
                    <a:pt x="968868" y="494649"/>
                    <a:pt x="960677" y="491601"/>
                  </a:cubicBezTo>
                  <a:cubicBezTo>
                    <a:pt x="952390" y="488363"/>
                    <a:pt x="929244" y="506460"/>
                    <a:pt x="908765" y="531701"/>
                  </a:cubicBezTo>
                  <a:cubicBezTo>
                    <a:pt x="888477" y="557133"/>
                    <a:pt x="865617" y="576564"/>
                    <a:pt x="857997" y="575040"/>
                  </a:cubicBezTo>
                  <a:cubicBezTo>
                    <a:pt x="850282" y="573611"/>
                    <a:pt x="844852" y="581327"/>
                    <a:pt x="845710" y="592280"/>
                  </a:cubicBezTo>
                  <a:cubicBezTo>
                    <a:pt x="846662" y="604472"/>
                    <a:pt x="839328" y="612378"/>
                    <a:pt x="827136" y="612378"/>
                  </a:cubicBezTo>
                  <a:cubicBezTo>
                    <a:pt x="797799" y="612378"/>
                    <a:pt x="775320" y="641906"/>
                    <a:pt x="795323" y="654288"/>
                  </a:cubicBezTo>
                  <a:cubicBezTo>
                    <a:pt x="813039" y="665242"/>
                    <a:pt x="815706" y="706009"/>
                    <a:pt x="799323" y="717344"/>
                  </a:cubicBezTo>
                  <a:cubicBezTo>
                    <a:pt x="793132" y="721535"/>
                    <a:pt x="778749" y="720011"/>
                    <a:pt x="767319" y="713915"/>
                  </a:cubicBezTo>
                  <a:cubicBezTo>
                    <a:pt x="744268" y="701627"/>
                    <a:pt x="719884" y="710676"/>
                    <a:pt x="730267" y="727631"/>
                  </a:cubicBezTo>
                  <a:cubicBezTo>
                    <a:pt x="733886" y="733441"/>
                    <a:pt x="727600" y="741632"/>
                    <a:pt x="716170" y="745919"/>
                  </a:cubicBezTo>
                  <a:cubicBezTo>
                    <a:pt x="661591" y="765826"/>
                    <a:pt x="639684" y="807450"/>
                    <a:pt x="659687" y="852884"/>
                  </a:cubicBezTo>
                  <a:cubicBezTo>
                    <a:pt x="663878" y="862505"/>
                    <a:pt x="665402" y="883079"/>
                    <a:pt x="662925" y="898700"/>
                  </a:cubicBezTo>
                  <a:cubicBezTo>
                    <a:pt x="652924" y="959374"/>
                    <a:pt x="710835" y="974709"/>
                    <a:pt x="767985" y="926608"/>
                  </a:cubicBezTo>
                  <a:lnTo>
                    <a:pt x="802276" y="897747"/>
                  </a:lnTo>
                  <a:lnTo>
                    <a:pt x="826088" y="961279"/>
                  </a:lnTo>
                  <a:cubicBezTo>
                    <a:pt x="839138" y="996236"/>
                    <a:pt x="849805" y="1029097"/>
                    <a:pt x="849805" y="1034431"/>
                  </a:cubicBezTo>
                  <a:cubicBezTo>
                    <a:pt x="849805" y="1058053"/>
                    <a:pt x="880190" y="1068911"/>
                    <a:pt x="902288" y="1053386"/>
                  </a:cubicBezTo>
                  <a:cubicBezTo>
                    <a:pt x="914671" y="1044718"/>
                    <a:pt x="937531" y="1035860"/>
                    <a:pt x="952961" y="1033669"/>
                  </a:cubicBezTo>
                  <a:cubicBezTo>
                    <a:pt x="974011" y="1030716"/>
                    <a:pt x="981536" y="1022429"/>
                    <a:pt x="982489" y="1001093"/>
                  </a:cubicBezTo>
                  <a:cubicBezTo>
                    <a:pt x="985156" y="941467"/>
                    <a:pt x="987633" y="934990"/>
                    <a:pt x="1011064" y="928894"/>
                  </a:cubicBezTo>
                  <a:cubicBezTo>
                    <a:pt x="1024208" y="925465"/>
                    <a:pt x="1031923" y="917369"/>
                    <a:pt x="1028018" y="911273"/>
                  </a:cubicBezTo>
                  <a:cubicBezTo>
                    <a:pt x="1024113" y="904986"/>
                    <a:pt x="1026494" y="896223"/>
                    <a:pt x="1033448" y="892032"/>
                  </a:cubicBezTo>
                  <a:cubicBezTo>
                    <a:pt x="1041639" y="886984"/>
                    <a:pt x="1037924" y="875744"/>
                    <a:pt x="1022494" y="859456"/>
                  </a:cubicBezTo>
                  <a:cubicBezTo>
                    <a:pt x="1004015" y="839645"/>
                    <a:pt x="1000586" y="825452"/>
                    <a:pt x="1006206" y="791067"/>
                  </a:cubicBezTo>
                  <a:cubicBezTo>
                    <a:pt x="1010207" y="766493"/>
                    <a:pt x="1021255" y="744680"/>
                    <a:pt x="1031543" y="740775"/>
                  </a:cubicBezTo>
                  <a:cubicBezTo>
                    <a:pt x="1072119" y="725630"/>
                    <a:pt x="1112886" y="686768"/>
                    <a:pt x="1112886" y="662956"/>
                  </a:cubicBezTo>
                  <a:cubicBezTo>
                    <a:pt x="1112886" y="631047"/>
                    <a:pt x="1138699" y="609521"/>
                    <a:pt x="1171274" y="614283"/>
                  </a:cubicBezTo>
                  <a:cubicBezTo>
                    <a:pt x="1211946" y="620189"/>
                    <a:pt x="1207755" y="637048"/>
                    <a:pt x="1149558" y="700199"/>
                  </a:cubicBezTo>
                  <a:cubicBezTo>
                    <a:pt x="1100123" y="753824"/>
                    <a:pt x="1095360" y="763826"/>
                    <a:pt x="1099265" y="805259"/>
                  </a:cubicBezTo>
                  <a:cubicBezTo>
                    <a:pt x="1101647" y="830405"/>
                    <a:pt x="1112124" y="858504"/>
                    <a:pt x="1122602" y="867934"/>
                  </a:cubicBezTo>
                  <a:cubicBezTo>
                    <a:pt x="1139175" y="882888"/>
                    <a:pt x="1146700" y="882888"/>
                    <a:pt x="1187181" y="867934"/>
                  </a:cubicBezTo>
                  <a:cubicBezTo>
                    <a:pt x="1239473" y="848503"/>
                    <a:pt x="1305767" y="846407"/>
                    <a:pt x="1322912" y="863648"/>
                  </a:cubicBezTo>
                  <a:cubicBezTo>
                    <a:pt x="1335390" y="876030"/>
                    <a:pt x="1329484" y="877268"/>
                    <a:pt x="1242998" y="881078"/>
                  </a:cubicBezTo>
                  <a:cubicBezTo>
                    <a:pt x="1217089" y="882221"/>
                    <a:pt x="1187467" y="886317"/>
                    <a:pt x="1177180" y="890318"/>
                  </a:cubicBezTo>
                  <a:cubicBezTo>
                    <a:pt x="1156796" y="898223"/>
                    <a:pt x="1151843" y="938419"/>
                    <a:pt x="1170036" y="949658"/>
                  </a:cubicBezTo>
                  <a:cubicBezTo>
                    <a:pt x="1182514" y="957278"/>
                    <a:pt x="1185943" y="1001093"/>
                    <a:pt x="1174132" y="1001093"/>
                  </a:cubicBezTo>
                  <a:cubicBezTo>
                    <a:pt x="1170036" y="1001093"/>
                    <a:pt x="1160320" y="992235"/>
                    <a:pt x="1152320" y="981186"/>
                  </a:cubicBezTo>
                  <a:cubicBezTo>
                    <a:pt x="1138604" y="962422"/>
                    <a:pt x="1136413" y="962612"/>
                    <a:pt x="1113457" y="983377"/>
                  </a:cubicBezTo>
                  <a:cubicBezTo>
                    <a:pt x="1096313" y="998902"/>
                    <a:pt x="1090883" y="1014047"/>
                    <a:pt x="1094979" y="1034717"/>
                  </a:cubicBezTo>
                  <a:cubicBezTo>
                    <a:pt x="1102409" y="1071007"/>
                    <a:pt x="1053259" y="1114346"/>
                    <a:pt x="1028209" y="1093486"/>
                  </a:cubicBezTo>
                  <a:cubicBezTo>
                    <a:pt x="1010968" y="1079198"/>
                    <a:pt x="946103" y="1097582"/>
                    <a:pt x="919148" y="1124633"/>
                  </a:cubicBezTo>
                  <a:cubicBezTo>
                    <a:pt x="904860" y="1138825"/>
                    <a:pt x="901526" y="1137777"/>
                    <a:pt x="894002" y="1117203"/>
                  </a:cubicBezTo>
                  <a:cubicBezTo>
                    <a:pt x="886191" y="1096153"/>
                    <a:pt x="881048" y="1094915"/>
                    <a:pt x="850092" y="1105678"/>
                  </a:cubicBezTo>
                  <a:cubicBezTo>
                    <a:pt x="809229" y="1119965"/>
                    <a:pt x="775320" y="1101011"/>
                    <a:pt x="787417" y="1070721"/>
                  </a:cubicBezTo>
                  <a:cubicBezTo>
                    <a:pt x="810086" y="1013571"/>
                    <a:pt x="787035" y="978900"/>
                    <a:pt x="750460" y="1015381"/>
                  </a:cubicBezTo>
                  <a:cubicBezTo>
                    <a:pt x="736268" y="1029573"/>
                    <a:pt x="735125" y="1042813"/>
                    <a:pt x="744268" y="1085771"/>
                  </a:cubicBezTo>
                  <a:lnTo>
                    <a:pt x="755603" y="1138444"/>
                  </a:lnTo>
                  <a:lnTo>
                    <a:pt x="723409" y="1136063"/>
                  </a:lnTo>
                  <a:cubicBezTo>
                    <a:pt x="705501" y="1134634"/>
                    <a:pt x="681784" y="1141968"/>
                    <a:pt x="670450" y="1152255"/>
                  </a:cubicBezTo>
                  <a:cubicBezTo>
                    <a:pt x="659020" y="1162542"/>
                    <a:pt x="644828" y="1170162"/>
                    <a:pt x="638731" y="1169019"/>
                  </a:cubicBezTo>
                  <a:cubicBezTo>
                    <a:pt x="632826" y="1167876"/>
                    <a:pt x="624825" y="1179687"/>
                    <a:pt x="621205" y="1195499"/>
                  </a:cubicBezTo>
                  <a:cubicBezTo>
                    <a:pt x="616919" y="1213691"/>
                    <a:pt x="605108" y="1225502"/>
                    <a:pt x="588916" y="1227788"/>
                  </a:cubicBezTo>
                  <a:cubicBezTo>
                    <a:pt x="574819" y="1229789"/>
                    <a:pt x="555769" y="1243219"/>
                    <a:pt x="546339" y="1257506"/>
                  </a:cubicBezTo>
                  <a:cubicBezTo>
                    <a:pt x="526908" y="1287034"/>
                    <a:pt x="476425" y="1313609"/>
                    <a:pt x="459376" y="1303131"/>
                  </a:cubicBezTo>
                  <a:cubicBezTo>
                    <a:pt x="453185" y="1299226"/>
                    <a:pt x="445279" y="1306560"/>
                    <a:pt x="441945" y="1319228"/>
                  </a:cubicBezTo>
                  <a:cubicBezTo>
                    <a:pt x="437659" y="1335897"/>
                    <a:pt x="427467" y="1341898"/>
                    <a:pt x="405655" y="1340374"/>
                  </a:cubicBezTo>
                  <a:cubicBezTo>
                    <a:pt x="367079" y="1337897"/>
                    <a:pt x="364793" y="1366758"/>
                    <a:pt x="401940" y="1385332"/>
                  </a:cubicBezTo>
                  <a:cubicBezTo>
                    <a:pt x="471949" y="1420289"/>
                    <a:pt x="480045" y="1560211"/>
                    <a:pt x="411084" y="1544018"/>
                  </a:cubicBezTo>
                  <a:cubicBezTo>
                    <a:pt x="361745" y="1532588"/>
                    <a:pt x="271829" y="1529826"/>
                    <a:pt x="254017" y="1539351"/>
                  </a:cubicBezTo>
                  <a:cubicBezTo>
                    <a:pt x="239729" y="1546876"/>
                    <a:pt x="236872" y="1561449"/>
                    <a:pt x="240968" y="1604978"/>
                  </a:cubicBezTo>
                  <a:cubicBezTo>
                    <a:pt x="243920" y="1635744"/>
                    <a:pt x="240777" y="1671463"/>
                    <a:pt x="233824" y="1684322"/>
                  </a:cubicBezTo>
                  <a:cubicBezTo>
                    <a:pt x="216679" y="1716326"/>
                    <a:pt x="247445" y="1778714"/>
                    <a:pt x="280496" y="1778714"/>
                  </a:cubicBezTo>
                  <a:cubicBezTo>
                    <a:pt x="293546" y="1778714"/>
                    <a:pt x="310595" y="1787477"/>
                    <a:pt x="318596" y="1798336"/>
                  </a:cubicBezTo>
                  <a:cubicBezTo>
                    <a:pt x="330407" y="1814624"/>
                    <a:pt x="337741" y="1815767"/>
                    <a:pt x="359839" y="1805003"/>
                  </a:cubicBezTo>
                  <a:cubicBezTo>
                    <a:pt x="374603" y="1797764"/>
                    <a:pt x="400225" y="1789001"/>
                    <a:pt x="416704" y="1785477"/>
                  </a:cubicBezTo>
                  <a:cubicBezTo>
                    <a:pt x="461852" y="1775666"/>
                    <a:pt x="497571" y="1741567"/>
                    <a:pt x="501667" y="1704038"/>
                  </a:cubicBezTo>
                  <a:cubicBezTo>
                    <a:pt x="503762" y="1685560"/>
                    <a:pt x="509572" y="1669177"/>
                    <a:pt x="514621" y="1667462"/>
                  </a:cubicBezTo>
                  <a:cubicBezTo>
                    <a:pt x="557388" y="1652889"/>
                    <a:pt x="597012" y="1615932"/>
                    <a:pt x="600250" y="1587833"/>
                  </a:cubicBezTo>
                  <a:cubicBezTo>
                    <a:pt x="603584" y="1559449"/>
                    <a:pt x="608728" y="1555734"/>
                    <a:pt x="644065" y="1555353"/>
                  </a:cubicBezTo>
                  <a:cubicBezTo>
                    <a:pt x="665973" y="1555163"/>
                    <a:pt x="695215" y="1548686"/>
                    <a:pt x="708931" y="1541066"/>
                  </a:cubicBezTo>
                  <a:cubicBezTo>
                    <a:pt x="747507" y="1519539"/>
                    <a:pt x="768367" y="1524302"/>
                    <a:pt x="789893" y="1559354"/>
                  </a:cubicBezTo>
                  <a:cubicBezTo>
                    <a:pt x="809610" y="1591358"/>
                    <a:pt x="881905" y="1660414"/>
                    <a:pt x="898478" y="1662986"/>
                  </a:cubicBezTo>
                  <a:cubicBezTo>
                    <a:pt x="903145" y="1663748"/>
                    <a:pt x="911909" y="1664319"/>
                    <a:pt x="918004" y="1664319"/>
                  </a:cubicBezTo>
                  <a:cubicBezTo>
                    <a:pt x="935150" y="1664319"/>
                    <a:pt x="954676" y="1708706"/>
                    <a:pt x="944675" y="1724517"/>
                  </a:cubicBezTo>
                  <a:cubicBezTo>
                    <a:pt x="939626" y="1732232"/>
                    <a:pt x="918004" y="1738709"/>
                    <a:pt x="896478" y="1738709"/>
                  </a:cubicBezTo>
                  <a:cubicBezTo>
                    <a:pt x="845519" y="1738709"/>
                    <a:pt x="839138" y="1761188"/>
                    <a:pt x="883714" y="1784144"/>
                  </a:cubicBezTo>
                  <a:cubicBezTo>
                    <a:pt x="923720" y="1804908"/>
                    <a:pt x="941341" y="1799288"/>
                    <a:pt x="941341" y="1765856"/>
                  </a:cubicBezTo>
                  <a:cubicBezTo>
                    <a:pt x="941341" y="1753283"/>
                    <a:pt x="945913" y="1745853"/>
                    <a:pt x="951437" y="1749282"/>
                  </a:cubicBezTo>
                  <a:cubicBezTo>
                    <a:pt x="970011" y="1760807"/>
                    <a:pt x="989918" y="1722993"/>
                    <a:pt x="981917" y="1691084"/>
                  </a:cubicBezTo>
                  <a:cubicBezTo>
                    <a:pt x="975250" y="1664891"/>
                    <a:pt x="976679" y="1662414"/>
                    <a:pt x="990966" y="1674320"/>
                  </a:cubicBezTo>
                  <a:cubicBezTo>
                    <a:pt x="1002396" y="1683750"/>
                    <a:pt x="1010301" y="1684417"/>
                    <a:pt x="1015350" y="1676321"/>
                  </a:cubicBezTo>
                  <a:cubicBezTo>
                    <a:pt x="1026494" y="1658033"/>
                    <a:pt x="1014207" y="1645079"/>
                    <a:pt x="958105" y="1617266"/>
                  </a:cubicBezTo>
                  <a:cubicBezTo>
                    <a:pt x="930006" y="1603169"/>
                    <a:pt x="907051" y="1588214"/>
                    <a:pt x="907051" y="1583833"/>
                  </a:cubicBezTo>
                  <a:cubicBezTo>
                    <a:pt x="907051" y="1579642"/>
                    <a:pt x="893906" y="1556591"/>
                    <a:pt x="877714" y="1532969"/>
                  </a:cubicBezTo>
                  <a:cubicBezTo>
                    <a:pt x="846281" y="1486678"/>
                    <a:pt x="846853" y="1435148"/>
                    <a:pt x="878285" y="1476772"/>
                  </a:cubicBezTo>
                  <a:cubicBezTo>
                    <a:pt x="887334" y="1488678"/>
                    <a:pt x="895049" y="1494298"/>
                    <a:pt x="895145" y="1489059"/>
                  </a:cubicBezTo>
                  <a:cubicBezTo>
                    <a:pt x="895335" y="1483916"/>
                    <a:pt x="908194" y="1494679"/>
                    <a:pt x="923624" y="1512967"/>
                  </a:cubicBezTo>
                  <a:cubicBezTo>
                    <a:pt x="939055" y="1531350"/>
                    <a:pt x="969820" y="1558687"/>
                    <a:pt x="991823" y="1573927"/>
                  </a:cubicBezTo>
                  <a:cubicBezTo>
                    <a:pt x="1016874" y="1591072"/>
                    <a:pt x="1035067" y="1614503"/>
                    <a:pt x="1039639" y="1635744"/>
                  </a:cubicBezTo>
                  <a:cubicBezTo>
                    <a:pt x="1043925" y="1654604"/>
                    <a:pt x="1061356" y="1687179"/>
                    <a:pt x="1078692" y="1708229"/>
                  </a:cubicBezTo>
                  <a:cubicBezTo>
                    <a:pt x="1096884" y="1730232"/>
                    <a:pt x="1107838" y="1755092"/>
                    <a:pt x="1104695" y="1766903"/>
                  </a:cubicBezTo>
                  <a:cubicBezTo>
                    <a:pt x="1096313" y="1799288"/>
                    <a:pt x="1121268" y="1805194"/>
                    <a:pt x="1157463" y="1779476"/>
                  </a:cubicBezTo>
                  <a:cubicBezTo>
                    <a:pt x="1187276" y="1758236"/>
                    <a:pt x="1191182" y="1757759"/>
                    <a:pt x="1197659" y="1774904"/>
                  </a:cubicBezTo>
                  <a:cubicBezTo>
                    <a:pt x="1202993" y="1788525"/>
                    <a:pt x="1208517" y="1790430"/>
                    <a:pt x="1217376" y="1781572"/>
                  </a:cubicBezTo>
                  <a:cubicBezTo>
                    <a:pt x="1231568" y="1767380"/>
                    <a:pt x="1219566" y="1740614"/>
                    <a:pt x="1203564" y="1750520"/>
                  </a:cubicBezTo>
                  <a:cubicBezTo>
                    <a:pt x="1197659" y="1754235"/>
                    <a:pt x="1192896" y="1749282"/>
                    <a:pt x="1192896" y="1739662"/>
                  </a:cubicBezTo>
                  <a:cubicBezTo>
                    <a:pt x="1192896" y="1730232"/>
                    <a:pt x="1182609" y="1716802"/>
                    <a:pt x="1170036" y="1710039"/>
                  </a:cubicBezTo>
                  <a:cubicBezTo>
                    <a:pt x="1157463" y="1703372"/>
                    <a:pt x="1147176" y="1692608"/>
                    <a:pt x="1147176" y="1686131"/>
                  </a:cubicBezTo>
                  <a:cubicBezTo>
                    <a:pt x="1147176" y="1679654"/>
                    <a:pt x="1152320" y="1677559"/>
                    <a:pt x="1158606" y="1681464"/>
                  </a:cubicBezTo>
                  <a:cubicBezTo>
                    <a:pt x="1164988" y="1685465"/>
                    <a:pt x="1172893" y="1681369"/>
                    <a:pt x="1176323" y="1672415"/>
                  </a:cubicBezTo>
                  <a:cubicBezTo>
                    <a:pt x="1179752" y="1663652"/>
                    <a:pt x="1196420" y="1656032"/>
                    <a:pt x="1213470" y="1655556"/>
                  </a:cubicBezTo>
                  <a:cubicBezTo>
                    <a:pt x="1239759" y="1654699"/>
                    <a:pt x="1244712" y="1659652"/>
                    <a:pt x="1246712" y="1689179"/>
                  </a:cubicBezTo>
                  <a:cubicBezTo>
                    <a:pt x="1248808" y="1717278"/>
                    <a:pt x="1246427" y="1721279"/>
                    <a:pt x="1233473" y="1710611"/>
                  </a:cubicBezTo>
                  <a:cubicBezTo>
                    <a:pt x="1222709" y="1701657"/>
                    <a:pt x="1215375" y="1701276"/>
                    <a:pt x="1210422" y="1709468"/>
                  </a:cubicBezTo>
                  <a:cubicBezTo>
                    <a:pt x="1206231" y="1716135"/>
                    <a:pt x="1205850" y="1722231"/>
                    <a:pt x="1209374" y="1722898"/>
                  </a:cubicBezTo>
                  <a:cubicBezTo>
                    <a:pt x="1212803" y="1723660"/>
                    <a:pt x="1219566" y="1725089"/>
                    <a:pt x="1224329" y="1725946"/>
                  </a:cubicBezTo>
                  <a:cubicBezTo>
                    <a:pt x="1243093" y="1729470"/>
                    <a:pt x="1261476" y="1746425"/>
                    <a:pt x="1256047" y="1755378"/>
                  </a:cubicBezTo>
                  <a:cubicBezTo>
                    <a:pt x="1252904" y="1760426"/>
                    <a:pt x="1257952" y="1770999"/>
                    <a:pt x="1267477" y="1778905"/>
                  </a:cubicBezTo>
                  <a:cubicBezTo>
                    <a:pt x="1279859" y="1789192"/>
                    <a:pt x="1281288" y="1797193"/>
                    <a:pt x="1272430" y="1807766"/>
                  </a:cubicBezTo>
                  <a:cubicBezTo>
                    <a:pt x="1264048" y="1817862"/>
                    <a:pt x="1264048" y="1824625"/>
                    <a:pt x="1272334" y="1829768"/>
                  </a:cubicBezTo>
                  <a:cubicBezTo>
                    <a:pt x="1284145" y="1837103"/>
                    <a:pt x="1285860" y="1835388"/>
                    <a:pt x="1288622" y="1813004"/>
                  </a:cubicBezTo>
                  <a:cubicBezTo>
                    <a:pt x="1290432" y="1798812"/>
                    <a:pt x="1295957" y="1798050"/>
                    <a:pt x="1322245" y="1808051"/>
                  </a:cubicBezTo>
                  <a:cubicBezTo>
                    <a:pt x="1333675" y="1812433"/>
                    <a:pt x="1348249" y="1810814"/>
                    <a:pt x="1354535" y="1804432"/>
                  </a:cubicBezTo>
                  <a:cubicBezTo>
                    <a:pt x="1362441" y="1796621"/>
                    <a:pt x="1378824" y="1796717"/>
                    <a:pt x="1405208" y="1804718"/>
                  </a:cubicBezTo>
                  <a:cubicBezTo>
                    <a:pt x="1433498" y="1813481"/>
                    <a:pt x="1452357" y="1813100"/>
                    <a:pt x="1473788" y="1803289"/>
                  </a:cubicBezTo>
                  <a:cubicBezTo>
                    <a:pt x="1503030" y="1789859"/>
                    <a:pt x="1503316" y="1790240"/>
                    <a:pt x="1495791" y="1827006"/>
                  </a:cubicBezTo>
                  <a:cubicBezTo>
                    <a:pt x="1477408" y="1916351"/>
                    <a:pt x="1453024" y="1984931"/>
                    <a:pt x="1436355" y="1994360"/>
                  </a:cubicBezTo>
                  <a:cubicBezTo>
                    <a:pt x="1425020" y="2000647"/>
                    <a:pt x="1407780" y="1998837"/>
                    <a:pt x="1389873" y="1989693"/>
                  </a:cubicBezTo>
                  <a:cubicBezTo>
                    <a:pt x="1368727" y="1978549"/>
                    <a:pt x="1354535" y="1977977"/>
                    <a:pt x="1334342" y="1987217"/>
                  </a:cubicBezTo>
                  <a:cubicBezTo>
                    <a:pt x="1305291" y="2000552"/>
                    <a:pt x="1261762" y="1990646"/>
                    <a:pt x="1155368" y="1946735"/>
                  </a:cubicBezTo>
                  <a:cubicBezTo>
                    <a:pt x="1103456" y="1925399"/>
                    <a:pt x="1099741" y="1925304"/>
                    <a:pt x="1078882" y="1944164"/>
                  </a:cubicBezTo>
                  <a:cubicBezTo>
                    <a:pt x="1066785" y="1955117"/>
                    <a:pt x="1055355" y="1975025"/>
                    <a:pt x="1053355" y="1988360"/>
                  </a:cubicBezTo>
                  <a:cubicBezTo>
                    <a:pt x="1047830" y="2027603"/>
                    <a:pt x="1016112" y="2023507"/>
                    <a:pt x="939626" y="1973786"/>
                  </a:cubicBezTo>
                  <a:cubicBezTo>
                    <a:pt x="900288" y="1948259"/>
                    <a:pt x="859235" y="1927304"/>
                    <a:pt x="848376" y="1927304"/>
                  </a:cubicBezTo>
                  <a:cubicBezTo>
                    <a:pt x="815420" y="1927304"/>
                    <a:pt x="790750" y="1895015"/>
                    <a:pt x="804371" y="1869583"/>
                  </a:cubicBezTo>
                  <a:cubicBezTo>
                    <a:pt x="819516" y="1841198"/>
                    <a:pt x="806943" y="1792526"/>
                    <a:pt x="781035" y="1778524"/>
                  </a:cubicBezTo>
                  <a:cubicBezTo>
                    <a:pt x="767795" y="1771475"/>
                    <a:pt x="737315" y="1771952"/>
                    <a:pt x="695405" y="1779572"/>
                  </a:cubicBezTo>
                  <a:cubicBezTo>
                    <a:pt x="659591" y="1786239"/>
                    <a:pt x="623111" y="1788811"/>
                    <a:pt x="614157" y="1785572"/>
                  </a:cubicBezTo>
                  <a:cubicBezTo>
                    <a:pt x="605394" y="1782143"/>
                    <a:pt x="554816" y="1794716"/>
                    <a:pt x="501857" y="1813290"/>
                  </a:cubicBezTo>
                  <a:cubicBezTo>
                    <a:pt x="400511" y="1849104"/>
                    <a:pt x="364030" y="1854629"/>
                    <a:pt x="352410" y="1835864"/>
                  </a:cubicBezTo>
                  <a:cubicBezTo>
                    <a:pt x="339265" y="1814719"/>
                    <a:pt x="324216" y="1824149"/>
                    <a:pt x="307738" y="1863677"/>
                  </a:cubicBezTo>
                  <a:cubicBezTo>
                    <a:pt x="298498" y="1885966"/>
                    <a:pt x="276020" y="1910826"/>
                    <a:pt x="256207" y="1921113"/>
                  </a:cubicBezTo>
                  <a:cubicBezTo>
                    <a:pt x="223441" y="1937972"/>
                    <a:pt x="211821" y="1967690"/>
                    <a:pt x="220108" y="2012077"/>
                  </a:cubicBezTo>
                  <a:cubicBezTo>
                    <a:pt x="224585" y="2035889"/>
                    <a:pt x="195438" y="2082943"/>
                    <a:pt x="165625" y="2099993"/>
                  </a:cubicBezTo>
                  <a:cubicBezTo>
                    <a:pt x="148004" y="2110089"/>
                    <a:pt x="118952" y="2143427"/>
                    <a:pt x="100855" y="2174288"/>
                  </a:cubicBezTo>
                  <a:cubicBezTo>
                    <a:pt x="82948" y="2205053"/>
                    <a:pt x="60564" y="2236105"/>
                    <a:pt x="51134" y="2243058"/>
                  </a:cubicBezTo>
                  <a:cubicBezTo>
                    <a:pt x="26464" y="2261442"/>
                    <a:pt x="22178" y="2286968"/>
                    <a:pt x="25036" y="2398030"/>
                  </a:cubicBezTo>
                  <a:cubicBezTo>
                    <a:pt x="26750" y="2464419"/>
                    <a:pt x="22083" y="2510330"/>
                    <a:pt x="10939" y="2537190"/>
                  </a:cubicBezTo>
                  <a:cubicBezTo>
                    <a:pt x="-4587" y="2574242"/>
                    <a:pt x="-4206" y="2578814"/>
                    <a:pt x="16082" y="2597198"/>
                  </a:cubicBezTo>
                  <a:cubicBezTo>
                    <a:pt x="28084" y="2608056"/>
                    <a:pt x="37990" y="2622153"/>
                    <a:pt x="37990" y="2628249"/>
                  </a:cubicBezTo>
                  <a:cubicBezTo>
                    <a:pt x="37990" y="2634536"/>
                    <a:pt x="56373" y="2662253"/>
                    <a:pt x="79043" y="2689781"/>
                  </a:cubicBezTo>
                  <a:cubicBezTo>
                    <a:pt x="101712" y="2717403"/>
                    <a:pt x="117428" y="2747026"/>
                    <a:pt x="114190" y="2755598"/>
                  </a:cubicBezTo>
                  <a:cubicBezTo>
                    <a:pt x="105236" y="2778744"/>
                    <a:pt x="156481" y="2841800"/>
                    <a:pt x="215155" y="2879995"/>
                  </a:cubicBezTo>
                  <a:cubicBezTo>
                    <a:pt x="263923" y="2911618"/>
                    <a:pt x="269447" y="2912761"/>
                    <a:pt x="319644" y="2900093"/>
                  </a:cubicBezTo>
                  <a:cubicBezTo>
                    <a:pt x="348886" y="2892759"/>
                    <a:pt x="386224" y="2889710"/>
                    <a:pt x="402512" y="2893235"/>
                  </a:cubicBezTo>
                  <a:cubicBezTo>
                    <a:pt x="419656" y="2896854"/>
                    <a:pt x="459376" y="2889806"/>
                    <a:pt x="495190" y="2876566"/>
                  </a:cubicBezTo>
                  <a:cubicBezTo>
                    <a:pt x="590630" y="2841514"/>
                    <a:pt x="607108" y="2844276"/>
                    <a:pt x="647209" y="2902284"/>
                  </a:cubicBezTo>
                  <a:cubicBezTo>
                    <a:pt x="658544" y="2918667"/>
                    <a:pt x="667973" y="2920286"/>
                    <a:pt x="697692" y="2911713"/>
                  </a:cubicBezTo>
                  <a:cubicBezTo>
                    <a:pt x="746936" y="2897616"/>
                    <a:pt x="757223" y="2913142"/>
                    <a:pt x="750269" y="2990771"/>
                  </a:cubicBezTo>
                  <a:cubicBezTo>
                    <a:pt x="740173" y="3103737"/>
                    <a:pt x="743888" y="3129264"/>
                    <a:pt x="774082" y="3160887"/>
                  </a:cubicBezTo>
                  <a:cubicBezTo>
                    <a:pt x="800561" y="3188795"/>
                    <a:pt x="826184" y="3238325"/>
                    <a:pt x="822754" y="3255375"/>
                  </a:cubicBezTo>
                  <a:cubicBezTo>
                    <a:pt x="821802" y="3259471"/>
                    <a:pt x="829803" y="3272330"/>
                    <a:pt x="840280" y="3283950"/>
                  </a:cubicBezTo>
                  <a:cubicBezTo>
                    <a:pt x="850758" y="3295666"/>
                    <a:pt x="859330" y="3318050"/>
                    <a:pt x="859330" y="3333861"/>
                  </a:cubicBezTo>
                  <a:cubicBezTo>
                    <a:pt x="859330" y="3349482"/>
                    <a:pt x="863045" y="3376628"/>
                    <a:pt x="867332" y="3393869"/>
                  </a:cubicBezTo>
                  <a:cubicBezTo>
                    <a:pt x="872475" y="3413871"/>
                    <a:pt x="868760" y="3439112"/>
                    <a:pt x="856949" y="3463973"/>
                  </a:cubicBezTo>
                  <a:cubicBezTo>
                    <a:pt x="846853" y="3485213"/>
                    <a:pt x="832661" y="3528362"/>
                    <a:pt x="825421" y="3559794"/>
                  </a:cubicBezTo>
                  <a:cubicBezTo>
                    <a:pt x="813706" y="3610467"/>
                    <a:pt x="814849" y="3622754"/>
                    <a:pt x="835423" y="3666950"/>
                  </a:cubicBezTo>
                  <a:cubicBezTo>
                    <a:pt x="862283" y="3724767"/>
                    <a:pt x="871427" y="3756295"/>
                    <a:pt x="879428" y="3819827"/>
                  </a:cubicBezTo>
                  <a:cubicBezTo>
                    <a:pt x="889620" y="3899742"/>
                    <a:pt x="907908" y="3954605"/>
                    <a:pt x="953818" y="4043188"/>
                  </a:cubicBezTo>
                  <a:cubicBezTo>
                    <a:pt x="1004015" y="4140057"/>
                    <a:pt x="1006492" y="4151678"/>
                    <a:pt x="979250" y="4162060"/>
                  </a:cubicBezTo>
                  <a:cubicBezTo>
                    <a:pt x="963058" y="4168251"/>
                    <a:pt x="965915" y="4174823"/>
                    <a:pt x="998014" y="4204256"/>
                  </a:cubicBezTo>
                  <a:cubicBezTo>
                    <a:pt x="1025446" y="4229116"/>
                    <a:pt x="1042877" y="4236927"/>
                    <a:pt x="1060118" y="4231688"/>
                  </a:cubicBezTo>
                  <a:cubicBezTo>
                    <a:pt x="1073358" y="4227687"/>
                    <a:pt x="1118029" y="4220258"/>
                    <a:pt x="1159273" y="4215210"/>
                  </a:cubicBezTo>
                  <a:cubicBezTo>
                    <a:pt x="1249760" y="4204161"/>
                    <a:pt x="1269192" y="4194540"/>
                    <a:pt x="1319579" y="4135866"/>
                  </a:cubicBezTo>
                  <a:cubicBezTo>
                    <a:pt x="1385015" y="4060047"/>
                    <a:pt x="1413019" y="4006326"/>
                    <a:pt x="1414448" y="3954225"/>
                  </a:cubicBezTo>
                  <a:cubicBezTo>
                    <a:pt x="1415209" y="3927554"/>
                    <a:pt x="1419305" y="3905647"/>
                    <a:pt x="1423496" y="3905647"/>
                  </a:cubicBezTo>
                  <a:cubicBezTo>
                    <a:pt x="1427782" y="3905552"/>
                    <a:pt x="1447404" y="3891931"/>
                    <a:pt x="1467121" y="3875358"/>
                  </a:cubicBezTo>
                  <a:cubicBezTo>
                    <a:pt x="1499982" y="3847735"/>
                    <a:pt x="1502459" y="3841163"/>
                    <a:pt x="1495220" y="3798205"/>
                  </a:cubicBezTo>
                  <a:cubicBezTo>
                    <a:pt x="1491029" y="3772297"/>
                    <a:pt x="1483218" y="3742960"/>
                    <a:pt x="1477884" y="3732768"/>
                  </a:cubicBezTo>
                  <a:cubicBezTo>
                    <a:pt x="1466264" y="3710670"/>
                    <a:pt x="1494267" y="3677523"/>
                    <a:pt x="1559037" y="3636566"/>
                  </a:cubicBezTo>
                  <a:cubicBezTo>
                    <a:pt x="1597804" y="3612277"/>
                    <a:pt x="1628093" y="3576463"/>
                    <a:pt x="1634189" y="3548174"/>
                  </a:cubicBezTo>
                  <a:cubicBezTo>
                    <a:pt x="1635047" y="3543506"/>
                    <a:pt x="1637047" y="3535791"/>
                    <a:pt x="1638380" y="3531029"/>
                  </a:cubicBezTo>
                  <a:cubicBezTo>
                    <a:pt x="1646477" y="3502168"/>
                    <a:pt x="1634284" y="3394059"/>
                    <a:pt x="1620664" y="3374723"/>
                  </a:cubicBezTo>
                  <a:cubicBezTo>
                    <a:pt x="1611710" y="3362055"/>
                    <a:pt x="1604566" y="3336909"/>
                    <a:pt x="1604566" y="3319097"/>
                  </a:cubicBezTo>
                  <a:cubicBezTo>
                    <a:pt x="1604566" y="3301191"/>
                    <a:pt x="1599995" y="3277854"/>
                    <a:pt x="1594375" y="3267281"/>
                  </a:cubicBezTo>
                  <a:cubicBezTo>
                    <a:pt x="1574086" y="3228800"/>
                    <a:pt x="1662288" y="3080782"/>
                    <a:pt x="1738964" y="3024394"/>
                  </a:cubicBezTo>
                  <a:cubicBezTo>
                    <a:pt x="1762777" y="3006868"/>
                    <a:pt x="1798019" y="2970292"/>
                    <a:pt x="1817355" y="2943050"/>
                  </a:cubicBezTo>
                  <a:cubicBezTo>
                    <a:pt x="1862123" y="2879995"/>
                    <a:pt x="1923559" y="2753503"/>
                    <a:pt x="1927369" y="2716355"/>
                  </a:cubicBezTo>
                  <a:cubicBezTo>
                    <a:pt x="1929083" y="2700544"/>
                    <a:pt x="1939656" y="2683970"/>
                    <a:pt x="1951086" y="2679303"/>
                  </a:cubicBezTo>
                  <a:cubicBezTo>
                    <a:pt x="1979089" y="2667873"/>
                    <a:pt x="1962516" y="2644061"/>
                    <a:pt x="1931941" y="2651490"/>
                  </a:cubicBezTo>
                  <a:cubicBezTo>
                    <a:pt x="1781636" y="2688352"/>
                    <a:pt x="1759538" y="2690733"/>
                    <a:pt x="1733535" y="2673684"/>
                  </a:cubicBezTo>
                  <a:cubicBezTo>
                    <a:pt x="1719248" y="2664349"/>
                    <a:pt x="1710104" y="2652633"/>
                    <a:pt x="1713056" y="2647775"/>
                  </a:cubicBezTo>
                  <a:cubicBezTo>
                    <a:pt x="1716104" y="2642918"/>
                    <a:pt x="1711056" y="2632726"/>
                    <a:pt x="1702102" y="2625201"/>
                  </a:cubicBezTo>
                  <a:cubicBezTo>
                    <a:pt x="1693054" y="2617676"/>
                    <a:pt x="1672194" y="2588720"/>
                    <a:pt x="1656002" y="2560908"/>
                  </a:cubicBezTo>
                  <a:cubicBezTo>
                    <a:pt x="1639714" y="2533285"/>
                    <a:pt x="1621902" y="2510520"/>
                    <a:pt x="1616568" y="2510520"/>
                  </a:cubicBezTo>
                  <a:cubicBezTo>
                    <a:pt x="1611139" y="2510520"/>
                    <a:pt x="1601328" y="2494994"/>
                    <a:pt x="1594661" y="2476135"/>
                  </a:cubicBezTo>
                  <a:cubicBezTo>
                    <a:pt x="1588088" y="2457085"/>
                    <a:pt x="1574658" y="2438606"/>
                    <a:pt x="1564943" y="2434796"/>
                  </a:cubicBezTo>
                  <a:cubicBezTo>
                    <a:pt x="1552465" y="2430034"/>
                    <a:pt x="1547321" y="2412317"/>
                    <a:pt x="1547321" y="2374503"/>
                  </a:cubicBezTo>
                  <a:cubicBezTo>
                    <a:pt x="1547321" y="2345261"/>
                    <a:pt x="1540368" y="2311067"/>
                    <a:pt x="1531891" y="2298589"/>
                  </a:cubicBezTo>
                  <a:cubicBezTo>
                    <a:pt x="1523318" y="2286302"/>
                    <a:pt x="1513317" y="2263156"/>
                    <a:pt x="1509412" y="2247535"/>
                  </a:cubicBezTo>
                  <a:cubicBezTo>
                    <a:pt x="1505507" y="2231723"/>
                    <a:pt x="1484170" y="2191528"/>
                    <a:pt x="1461977" y="2157905"/>
                  </a:cubicBezTo>
                  <a:cubicBezTo>
                    <a:pt x="1439784" y="2124377"/>
                    <a:pt x="1421782" y="2088372"/>
                    <a:pt x="1422258" y="2077799"/>
                  </a:cubicBezTo>
                  <a:cubicBezTo>
                    <a:pt x="1422734" y="2065703"/>
                    <a:pt x="1427211" y="2069132"/>
                    <a:pt x="1434545" y="2087420"/>
                  </a:cubicBezTo>
                  <a:cubicBezTo>
                    <a:pt x="1444927" y="2113233"/>
                    <a:pt x="1447309" y="2114185"/>
                    <a:pt x="1460072" y="2096754"/>
                  </a:cubicBezTo>
                  <a:cubicBezTo>
                    <a:pt x="1473122" y="2079228"/>
                    <a:pt x="1475598" y="2079800"/>
                    <a:pt x="1490648" y="2102564"/>
                  </a:cubicBezTo>
                  <a:cubicBezTo>
                    <a:pt x="1515793" y="2140950"/>
                    <a:pt x="1535892" y="2190671"/>
                    <a:pt x="1535892" y="2214959"/>
                  </a:cubicBezTo>
                  <a:cubicBezTo>
                    <a:pt x="1535892" y="2226961"/>
                    <a:pt x="1544845" y="2240105"/>
                    <a:pt x="1555894" y="2244201"/>
                  </a:cubicBezTo>
                  <a:cubicBezTo>
                    <a:pt x="1583707" y="2254488"/>
                    <a:pt x="1592660" y="2270490"/>
                    <a:pt x="1592851" y="2310781"/>
                  </a:cubicBezTo>
                  <a:cubicBezTo>
                    <a:pt x="1593136" y="2346976"/>
                    <a:pt x="1611520" y="2380980"/>
                    <a:pt x="1659621" y="2433082"/>
                  </a:cubicBezTo>
                  <a:cubicBezTo>
                    <a:pt x="1679623" y="2454799"/>
                    <a:pt x="1689148" y="2479278"/>
                    <a:pt x="1690863" y="2513187"/>
                  </a:cubicBezTo>
                  <a:cubicBezTo>
                    <a:pt x="1695625" y="2608056"/>
                    <a:pt x="1722677" y="2641108"/>
                    <a:pt x="1773350" y="2614343"/>
                  </a:cubicBezTo>
                  <a:cubicBezTo>
                    <a:pt x="1784208" y="2608628"/>
                    <a:pt x="1831738" y="2585196"/>
                    <a:pt x="1878982" y="2562336"/>
                  </a:cubicBezTo>
                  <a:cubicBezTo>
                    <a:pt x="1926035" y="2539476"/>
                    <a:pt x="1981090" y="2511568"/>
                    <a:pt x="2001188" y="2500233"/>
                  </a:cubicBezTo>
                  <a:cubicBezTo>
                    <a:pt x="2047765" y="2474039"/>
                    <a:pt x="2125584" y="2405745"/>
                    <a:pt x="2122060" y="2394220"/>
                  </a:cubicBezTo>
                  <a:cubicBezTo>
                    <a:pt x="2120441" y="2389458"/>
                    <a:pt x="2129584" y="2379837"/>
                    <a:pt x="2142253" y="2373075"/>
                  </a:cubicBezTo>
                  <a:cubicBezTo>
                    <a:pt x="2155017" y="2366217"/>
                    <a:pt x="2162160" y="2355453"/>
                    <a:pt x="2158350" y="2349167"/>
                  </a:cubicBezTo>
                  <a:cubicBezTo>
                    <a:pt x="2154350" y="2342785"/>
                    <a:pt x="2159588" y="2328117"/>
                    <a:pt x="2169970" y="2316686"/>
                  </a:cubicBezTo>
                  <a:cubicBezTo>
                    <a:pt x="2187687" y="2297160"/>
                    <a:pt x="2186925" y="2294398"/>
                    <a:pt x="2158064" y="2271633"/>
                  </a:cubicBezTo>
                  <a:cubicBezTo>
                    <a:pt x="2141301" y="2258393"/>
                    <a:pt x="2122631" y="2247535"/>
                    <a:pt x="2116917" y="2247535"/>
                  </a:cubicBezTo>
                  <a:cubicBezTo>
                    <a:pt x="2111201" y="2247535"/>
                    <a:pt x="2098724" y="2229247"/>
                    <a:pt x="2089484" y="2206768"/>
                  </a:cubicBezTo>
                  <a:lnTo>
                    <a:pt x="2072434" y="2166001"/>
                  </a:lnTo>
                  <a:lnTo>
                    <a:pt x="2039764" y="2201053"/>
                  </a:lnTo>
                  <a:cubicBezTo>
                    <a:pt x="2021667" y="2220293"/>
                    <a:pt x="2001759" y="2236105"/>
                    <a:pt x="1995377" y="2236105"/>
                  </a:cubicBezTo>
                  <a:cubicBezTo>
                    <a:pt x="1988995" y="2236105"/>
                    <a:pt x="1975565" y="2239153"/>
                    <a:pt x="1965659" y="2243058"/>
                  </a:cubicBezTo>
                  <a:cubicBezTo>
                    <a:pt x="1954134" y="2247440"/>
                    <a:pt x="1947562" y="2243725"/>
                    <a:pt x="1947562" y="2232962"/>
                  </a:cubicBezTo>
                  <a:cubicBezTo>
                    <a:pt x="1947562" y="2223627"/>
                    <a:pt x="1939751" y="2209530"/>
                    <a:pt x="1930417" y="2201815"/>
                  </a:cubicBezTo>
                  <a:cubicBezTo>
                    <a:pt x="1920892" y="2193909"/>
                    <a:pt x="1913177" y="2179145"/>
                    <a:pt x="1913081" y="2168954"/>
                  </a:cubicBezTo>
                  <a:cubicBezTo>
                    <a:pt x="1912891" y="2158667"/>
                    <a:pt x="1897365" y="2127520"/>
                    <a:pt x="1878506" y="2099612"/>
                  </a:cubicBezTo>
                  <a:cubicBezTo>
                    <a:pt x="1855264" y="2065512"/>
                    <a:pt x="1848311" y="2046462"/>
                    <a:pt x="1857074" y="2041033"/>
                  </a:cubicBezTo>
                  <a:cubicBezTo>
                    <a:pt x="1877363" y="2028555"/>
                    <a:pt x="1911748" y="2041985"/>
                    <a:pt x="1919177" y="2065322"/>
                  </a:cubicBezTo>
                  <a:cubicBezTo>
                    <a:pt x="1922892" y="2076942"/>
                    <a:pt x="1946323" y="2102660"/>
                    <a:pt x="1971374" y="2122376"/>
                  </a:cubicBezTo>
                  <a:cubicBezTo>
                    <a:pt x="2009665" y="2152856"/>
                    <a:pt x="2023000" y="2157333"/>
                    <a:pt x="2056432" y="2151047"/>
                  </a:cubicBezTo>
                  <a:cubicBezTo>
                    <a:pt x="2088056" y="2145046"/>
                    <a:pt x="2096247" y="2147237"/>
                    <a:pt x="2096247" y="2161524"/>
                  </a:cubicBezTo>
                  <a:cubicBezTo>
                    <a:pt x="2096247" y="2189147"/>
                    <a:pt x="2149777" y="2204482"/>
                    <a:pt x="2255124" y="2207244"/>
                  </a:cubicBezTo>
                  <a:cubicBezTo>
                    <a:pt x="2343897" y="2209625"/>
                    <a:pt x="2352946" y="2212102"/>
                    <a:pt x="2372663" y="2239248"/>
                  </a:cubicBezTo>
                  <a:cubicBezTo>
                    <a:pt x="2384474" y="2255441"/>
                    <a:pt x="2410286" y="2272205"/>
                    <a:pt x="2430003" y="2276586"/>
                  </a:cubicBezTo>
                  <a:cubicBezTo>
                    <a:pt x="2460674" y="2283349"/>
                    <a:pt x="2463055" y="2286016"/>
                    <a:pt x="2446005" y="2295636"/>
                  </a:cubicBezTo>
                  <a:cubicBezTo>
                    <a:pt x="2427145" y="2306209"/>
                    <a:pt x="2427145" y="2307923"/>
                    <a:pt x="2445910" y="2328593"/>
                  </a:cubicBezTo>
                  <a:cubicBezTo>
                    <a:pt x="2472104" y="2357644"/>
                    <a:pt x="2494869" y="2356120"/>
                    <a:pt x="2507632" y="2324687"/>
                  </a:cubicBezTo>
                  <a:cubicBezTo>
                    <a:pt x="2515728" y="2304590"/>
                    <a:pt x="2518014" y="2312781"/>
                    <a:pt x="2517824" y="2361835"/>
                  </a:cubicBezTo>
                  <a:cubicBezTo>
                    <a:pt x="2517538" y="2396411"/>
                    <a:pt x="2519633" y="2432415"/>
                    <a:pt x="2522301" y="2441940"/>
                  </a:cubicBezTo>
                  <a:cubicBezTo>
                    <a:pt x="2525063" y="2451275"/>
                    <a:pt x="2533730" y="2483564"/>
                    <a:pt x="2541827" y="2513568"/>
                  </a:cubicBezTo>
                  <a:cubicBezTo>
                    <a:pt x="2549827" y="2543572"/>
                    <a:pt x="2560877" y="2570909"/>
                    <a:pt x="2566401" y="2574338"/>
                  </a:cubicBezTo>
                  <a:cubicBezTo>
                    <a:pt x="2571925" y="2577671"/>
                    <a:pt x="2576403" y="2589197"/>
                    <a:pt x="2576403" y="2599769"/>
                  </a:cubicBezTo>
                  <a:cubicBezTo>
                    <a:pt x="2576403" y="2610437"/>
                    <a:pt x="2595453" y="2657015"/>
                    <a:pt x="2618884" y="2703211"/>
                  </a:cubicBezTo>
                  <a:lnTo>
                    <a:pt x="2661461" y="2787126"/>
                  </a:lnTo>
                  <a:lnTo>
                    <a:pt x="2687083" y="2757408"/>
                  </a:lnTo>
                  <a:cubicBezTo>
                    <a:pt x="2719182" y="2719975"/>
                    <a:pt x="2736327" y="2659015"/>
                    <a:pt x="2736422" y="2581958"/>
                  </a:cubicBezTo>
                  <a:cubicBezTo>
                    <a:pt x="2736422" y="2547477"/>
                    <a:pt x="2741661" y="2521950"/>
                    <a:pt x="2748519" y="2521950"/>
                  </a:cubicBezTo>
                  <a:cubicBezTo>
                    <a:pt x="2765950" y="2521950"/>
                    <a:pt x="2930827" y="2358977"/>
                    <a:pt x="2930827" y="2341833"/>
                  </a:cubicBezTo>
                  <a:cubicBezTo>
                    <a:pt x="2930923" y="2333355"/>
                    <a:pt x="2945782" y="2327545"/>
                    <a:pt x="2967213" y="2327545"/>
                  </a:cubicBezTo>
                  <a:cubicBezTo>
                    <a:pt x="2987120" y="2327545"/>
                    <a:pt x="3012457" y="2319353"/>
                    <a:pt x="3023601" y="2309352"/>
                  </a:cubicBezTo>
                  <a:cubicBezTo>
                    <a:pt x="3042175" y="2292493"/>
                    <a:pt x="3044937" y="2293922"/>
                    <a:pt x="3063034" y="2329355"/>
                  </a:cubicBezTo>
                  <a:cubicBezTo>
                    <a:pt x="3073798" y="2350405"/>
                    <a:pt x="3092372" y="2377075"/>
                    <a:pt x="3104659" y="2388695"/>
                  </a:cubicBezTo>
                  <a:cubicBezTo>
                    <a:pt x="3121709" y="2404983"/>
                    <a:pt x="3126090" y="2422509"/>
                    <a:pt x="3123614" y="2463086"/>
                  </a:cubicBezTo>
                  <a:cubicBezTo>
                    <a:pt x="3120661" y="2510044"/>
                    <a:pt x="3123137" y="2516711"/>
                    <a:pt x="3144854" y="2519759"/>
                  </a:cubicBezTo>
                  <a:cubicBezTo>
                    <a:pt x="3158475" y="2521760"/>
                    <a:pt x="3179620" y="2513283"/>
                    <a:pt x="3192003" y="2500900"/>
                  </a:cubicBezTo>
                  <a:cubicBezTo>
                    <a:pt x="3214291" y="2478707"/>
                    <a:pt x="3214482" y="2478992"/>
                    <a:pt x="3222102" y="2540143"/>
                  </a:cubicBezTo>
                  <a:cubicBezTo>
                    <a:pt x="3226293" y="2573957"/>
                    <a:pt x="3234770" y="2604722"/>
                    <a:pt x="3240771" y="2608533"/>
                  </a:cubicBezTo>
                  <a:cubicBezTo>
                    <a:pt x="3247153" y="2612438"/>
                    <a:pt x="3249534" y="2649204"/>
                    <a:pt x="3246391" y="2693686"/>
                  </a:cubicBezTo>
                  <a:cubicBezTo>
                    <a:pt x="3241819" y="2759313"/>
                    <a:pt x="3244581" y="2776744"/>
                    <a:pt x="3263250" y="2800366"/>
                  </a:cubicBezTo>
                  <a:cubicBezTo>
                    <a:pt x="3275347" y="2815796"/>
                    <a:pt x="3285444" y="2836275"/>
                    <a:pt x="3285444" y="2845800"/>
                  </a:cubicBezTo>
                  <a:cubicBezTo>
                    <a:pt x="3285444" y="2908475"/>
                    <a:pt x="3372692" y="3022775"/>
                    <a:pt x="3399457" y="2995343"/>
                  </a:cubicBezTo>
                  <a:cubicBezTo>
                    <a:pt x="3417936" y="2976388"/>
                    <a:pt x="3383742" y="2864088"/>
                    <a:pt x="3351070" y="2835799"/>
                  </a:cubicBezTo>
                  <a:cubicBezTo>
                    <a:pt x="3334211" y="2821416"/>
                    <a:pt x="3317161" y="2796366"/>
                    <a:pt x="3313066" y="2779983"/>
                  </a:cubicBezTo>
                  <a:cubicBezTo>
                    <a:pt x="3309065" y="2763695"/>
                    <a:pt x="3298302" y="2746169"/>
                    <a:pt x="3289349" y="2741120"/>
                  </a:cubicBezTo>
                  <a:cubicBezTo>
                    <a:pt x="3275442" y="2733405"/>
                    <a:pt x="3275156" y="2723690"/>
                    <a:pt x="3287253" y="2678160"/>
                  </a:cubicBezTo>
                  <a:cubicBezTo>
                    <a:pt x="3297350" y="2640727"/>
                    <a:pt x="3306493" y="2626154"/>
                    <a:pt x="3317352" y="2630250"/>
                  </a:cubicBezTo>
                  <a:cubicBezTo>
                    <a:pt x="3325925" y="2633583"/>
                    <a:pt x="3342784" y="2636250"/>
                    <a:pt x="3354976" y="2636250"/>
                  </a:cubicBezTo>
                  <a:cubicBezTo>
                    <a:pt x="3369073" y="2636250"/>
                    <a:pt x="3376883" y="2644156"/>
                    <a:pt x="3376883" y="2658729"/>
                  </a:cubicBezTo>
                  <a:cubicBezTo>
                    <a:pt x="3376883" y="2671017"/>
                    <a:pt x="3387170" y="2686733"/>
                    <a:pt x="3399744" y="2693495"/>
                  </a:cubicBezTo>
                  <a:cubicBezTo>
                    <a:pt x="3412888" y="2700449"/>
                    <a:pt x="3422603" y="2717403"/>
                    <a:pt x="3422603" y="2733215"/>
                  </a:cubicBezTo>
                  <a:cubicBezTo>
                    <a:pt x="3422603" y="2748359"/>
                    <a:pt x="3426413" y="2763028"/>
                    <a:pt x="3431176" y="2765885"/>
                  </a:cubicBezTo>
                  <a:cubicBezTo>
                    <a:pt x="3435938" y="2768743"/>
                    <a:pt x="3467466" y="2746073"/>
                    <a:pt x="3501184" y="2715784"/>
                  </a:cubicBezTo>
                  <a:lnTo>
                    <a:pt x="3562716" y="2660444"/>
                  </a:lnTo>
                  <a:lnTo>
                    <a:pt x="3557573" y="2597484"/>
                  </a:lnTo>
                  <a:cubicBezTo>
                    <a:pt x="3553763" y="2551954"/>
                    <a:pt x="3542999" y="2521569"/>
                    <a:pt x="3518901" y="2487660"/>
                  </a:cubicBezTo>
                  <a:cubicBezTo>
                    <a:pt x="3500518" y="2461752"/>
                    <a:pt x="3478515" y="2430796"/>
                    <a:pt x="3469943" y="2418699"/>
                  </a:cubicBezTo>
                  <a:cubicBezTo>
                    <a:pt x="3456227" y="2399268"/>
                    <a:pt x="3458513" y="2392886"/>
                    <a:pt x="3490421" y="2360787"/>
                  </a:cubicBezTo>
                  <a:cubicBezTo>
                    <a:pt x="3525092" y="2326211"/>
                    <a:pt x="3527283" y="2325640"/>
                    <a:pt x="3548619" y="2344976"/>
                  </a:cubicBezTo>
                  <a:cubicBezTo>
                    <a:pt x="3568908" y="2363264"/>
                    <a:pt x="3571384" y="2363359"/>
                    <a:pt x="3577956" y="2346309"/>
                  </a:cubicBezTo>
                  <a:cubicBezTo>
                    <a:pt x="3581957" y="2336022"/>
                    <a:pt x="3593768" y="2327545"/>
                    <a:pt x="3604436" y="2327545"/>
                  </a:cubicBezTo>
                  <a:cubicBezTo>
                    <a:pt x="3615104" y="2327545"/>
                    <a:pt x="3629010" y="2322401"/>
                    <a:pt x="3635297" y="2316115"/>
                  </a:cubicBezTo>
                  <a:cubicBezTo>
                    <a:pt x="3641583" y="2309828"/>
                    <a:pt x="3669206" y="2301446"/>
                    <a:pt x="3696733" y="2297732"/>
                  </a:cubicBezTo>
                  <a:cubicBezTo>
                    <a:pt x="3737786" y="2291921"/>
                    <a:pt x="3756264" y="2280301"/>
                    <a:pt x="3801413" y="2231914"/>
                  </a:cubicBezTo>
                  <a:cubicBezTo>
                    <a:pt x="3831511" y="2199624"/>
                    <a:pt x="3856467" y="2166477"/>
                    <a:pt x="3856657" y="2158095"/>
                  </a:cubicBezTo>
                  <a:cubicBezTo>
                    <a:pt x="3856944" y="2149904"/>
                    <a:pt x="3870564" y="2125520"/>
                    <a:pt x="3886947" y="2103898"/>
                  </a:cubicBezTo>
                  <a:cubicBezTo>
                    <a:pt x="3916189" y="2065607"/>
                    <a:pt x="3917427" y="2030270"/>
                    <a:pt x="3889614" y="2030270"/>
                  </a:cubicBezTo>
                  <a:cubicBezTo>
                    <a:pt x="3881804" y="2030270"/>
                    <a:pt x="3885614" y="2022935"/>
                    <a:pt x="3897806" y="2013887"/>
                  </a:cubicBezTo>
                  <a:cubicBezTo>
                    <a:pt x="3919428" y="1997885"/>
                    <a:pt x="3919237" y="1997218"/>
                    <a:pt x="3892281" y="1987121"/>
                  </a:cubicBezTo>
                  <a:cubicBezTo>
                    <a:pt x="3864563" y="1976834"/>
                    <a:pt x="3864563" y="1976739"/>
                    <a:pt x="3889710" y="1970262"/>
                  </a:cubicBezTo>
                  <a:cubicBezTo>
                    <a:pt x="3914665" y="1963690"/>
                    <a:pt x="3914665" y="1963309"/>
                    <a:pt x="3879708" y="1911588"/>
                  </a:cubicBezTo>
                  <a:cubicBezTo>
                    <a:pt x="3838084" y="1849961"/>
                    <a:pt x="3845513" y="1821482"/>
                    <a:pt x="3909998" y="1794431"/>
                  </a:cubicBezTo>
                  <a:cubicBezTo>
                    <a:pt x="3962480" y="1772523"/>
                    <a:pt x="3948479" y="1751092"/>
                    <a:pt x="3886947" y="1759474"/>
                  </a:cubicBezTo>
                  <a:cubicBezTo>
                    <a:pt x="3840656" y="1765665"/>
                    <a:pt x="3799984" y="1749568"/>
                    <a:pt x="3799984" y="1725089"/>
                  </a:cubicBezTo>
                  <a:cubicBezTo>
                    <a:pt x="3799984" y="1710420"/>
                    <a:pt x="3897806" y="1640316"/>
                    <a:pt x="3906378" y="1648889"/>
                  </a:cubicBezTo>
                  <a:cubicBezTo>
                    <a:pt x="3910093" y="1652508"/>
                    <a:pt x="3904854" y="1668129"/>
                    <a:pt x="3894853" y="1683464"/>
                  </a:cubicBezTo>
                  <a:cubicBezTo>
                    <a:pt x="3881804" y="1703086"/>
                    <a:pt x="3880089" y="1714802"/>
                    <a:pt x="3888852" y="1723469"/>
                  </a:cubicBezTo>
                  <a:cubicBezTo>
                    <a:pt x="3897425" y="1732042"/>
                    <a:pt x="3905425" y="1728613"/>
                    <a:pt x="3915998" y="1711468"/>
                  </a:cubicBezTo>
                  <a:cubicBezTo>
                    <a:pt x="3940383" y="1672415"/>
                    <a:pt x="4015154" y="1682607"/>
                    <a:pt x="3994008" y="1721945"/>
                  </a:cubicBezTo>
                  <a:cubicBezTo>
                    <a:pt x="3985245" y="1738519"/>
                    <a:pt x="3988293" y="1746901"/>
                    <a:pt x="4008581" y="1761093"/>
                  </a:cubicBezTo>
                  <a:cubicBezTo>
                    <a:pt x="4028012" y="1774714"/>
                    <a:pt x="4034394" y="1790335"/>
                    <a:pt x="4034394" y="1824625"/>
                  </a:cubicBezTo>
                  <a:cubicBezTo>
                    <a:pt x="4034394" y="1875488"/>
                    <a:pt x="4033823" y="1875107"/>
                    <a:pt x="4076780" y="1864249"/>
                  </a:cubicBezTo>
                  <a:cubicBezTo>
                    <a:pt x="4131549" y="1850533"/>
                    <a:pt x="4136026" y="1833197"/>
                    <a:pt x="4104689" y="1755569"/>
                  </a:cubicBezTo>
                  <a:cubicBezTo>
                    <a:pt x="4078018" y="1689846"/>
                    <a:pt x="4077447" y="1684036"/>
                    <a:pt x="4095354" y="1665367"/>
                  </a:cubicBezTo>
                  <a:cubicBezTo>
                    <a:pt x="4105832" y="1654508"/>
                    <a:pt x="4133359" y="1623171"/>
                    <a:pt x="4156695" y="1595930"/>
                  </a:cubicBezTo>
                  <a:cubicBezTo>
                    <a:pt x="4191938" y="1554782"/>
                    <a:pt x="4202034" y="1548686"/>
                    <a:pt x="4216036" y="1560401"/>
                  </a:cubicBezTo>
                  <a:cubicBezTo>
                    <a:pt x="4239372" y="1579832"/>
                    <a:pt x="4266423" y="1563449"/>
                    <a:pt x="4321192" y="1496679"/>
                  </a:cubicBezTo>
                  <a:cubicBezTo>
                    <a:pt x="4390153" y="1412764"/>
                    <a:pt x="4426919" y="1349518"/>
                    <a:pt x="4434635" y="1301893"/>
                  </a:cubicBezTo>
                  <a:cubicBezTo>
                    <a:pt x="4438445" y="1277985"/>
                    <a:pt x="4444350" y="1245600"/>
                    <a:pt x="4447494" y="1229884"/>
                  </a:cubicBezTo>
                  <a:cubicBezTo>
                    <a:pt x="4459209" y="1174258"/>
                    <a:pt x="4477497" y="1239314"/>
                    <a:pt x="4478926" y="1341803"/>
                  </a:cubicBezTo>
                  <a:cubicBezTo>
                    <a:pt x="4480069" y="1426385"/>
                    <a:pt x="4482926" y="1439529"/>
                    <a:pt x="4501024" y="1442196"/>
                  </a:cubicBezTo>
                  <a:cubicBezTo>
                    <a:pt x="4525980" y="1445911"/>
                    <a:pt x="4539886" y="1416383"/>
                    <a:pt x="4521789" y="1398286"/>
                  </a:cubicBezTo>
                  <a:cubicBezTo>
                    <a:pt x="4514740" y="1391142"/>
                    <a:pt x="4508929" y="1370187"/>
                    <a:pt x="4508929" y="1351899"/>
                  </a:cubicBezTo>
                  <a:cubicBezTo>
                    <a:pt x="4508929" y="1324372"/>
                    <a:pt x="4511787" y="1320848"/>
                    <a:pt x="4525027" y="1331897"/>
                  </a:cubicBezTo>
                  <a:cubicBezTo>
                    <a:pt x="4544839" y="1348375"/>
                    <a:pt x="4562079" y="1327610"/>
                    <a:pt x="4546077" y="1306560"/>
                  </a:cubicBezTo>
                  <a:cubicBezTo>
                    <a:pt x="4530075" y="1285415"/>
                    <a:pt x="4508263" y="1171972"/>
                    <a:pt x="4511692" y="1126919"/>
                  </a:cubicBezTo>
                  <a:cubicBezTo>
                    <a:pt x="4513787" y="1097582"/>
                    <a:pt x="4509978" y="1086914"/>
                    <a:pt x="4497500" y="1086914"/>
                  </a:cubicBezTo>
                  <a:cubicBezTo>
                    <a:pt x="4487975" y="1086914"/>
                    <a:pt x="4481498" y="1092914"/>
                    <a:pt x="4482831" y="1100344"/>
                  </a:cubicBezTo>
                  <a:cubicBezTo>
                    <a:pt x="4484355" y="1107773"/>
                    <a:pt x="4477878" y="1128347"/>
                    <a:pt x="4468639" y="1146064"/>
                  </a:cubicBezTo>
                  <a:cubicBezTo>
                    <a:pt x="4459019" y="1164542"/>
                    <a:pt x="4451875" y="1170543"/>
                    <a:pt x="4451779" y="1160066"/>
                  </a:cubicBezTo>
                  <a:cubicBezTo>
                    <a:pt x="4451589" y="1133681"/>
                    <a:pt x="4410537" y="1099772"/>
                    <a:pt x="4392439" y="1111202"/>
                  </a:cubicBezTo>
                  <a:cubicBezTo>
                    <a:pt x="4367674" y="1126633"/>
                    <a:pt x="4322906" y="1129681"/>
                    <a:pt x="4331765" y="1115203"/>
                  </a:cubicBezTo>
                  <a:cubicBezTo>
                    <a:pt x="4336336" y="1107773"/>
                    <a:pt x="4329574" y="1099772"/>
                    <a:pt x="4315858" y="1096248"/>
                  </a:cubicBezTo>
                  <a:cubicBezTo>
                    <a:pt x="4283378" y="1087771"/>
                    <a:pt x="4297380" y="1069769"/>
                    <a:pt x="4409870" y="974233"/>
                  </a:cubicBezTo>
                  <a:cubicBezTo>
                    <a:pt x="4495499" y="901652"/>
                    <a:pt x="4544839" y="880793"/>
                    <a:pt x="4570461" y="906415"/>
                  </a:cubicBezTo>
                  <a:cubicBezTo>
                    <a:pt x="4581605" y="917654"/>
                    <a:pt x="4659996" y="910225"/>
                    <a:pt x="4676760" y="896414"/>
                  </a:cubicBezTo>
                  <a:cubicBezTo>
                    <a:pt x="4685809" y="888984"/>
                    <a:pt x="4699335" y="890127"/>
                    <a:pt x="4716765" y="899557"/>
                  </a:cubicBezTo>
                  <a:cubicBezTo>
                    <a:pt x="4762962" y="924703"/>
                    <a:pt x="4869832" y="917654"/>
                    <a:pt x="4828494" y="892127"/>
                  </a:cubicBezTo>
                  <a:cubicBezTo>
                    <a:pt x="4806872" y="878792"/>
                    <a:pt x="4909170" y="801354"/>
                    <a:pt x="4952985" y="797830"/>
                  </a:cubicBezTo>
                  <a:cubicBezTo>
                    <a:pt x="4987085" y="795068"/>
                    <a:pt x="4990514" y="796973"/>
                    <a:pt x="4978036" y="812022"/>
                  </a:cubicBezTo>
                  <a:cubicBezTo>
                    <a:pt x="4970226" y="821452"/>
                    <a:pt x="4966892" y="837740"/>
                    <a:pt x="4970892" y="847931"/>
                  </a:cubicBezTo>
                  <a:cubicBezTo>
                    <a:pt x="4976607" y="862981"/>
                    <a:pt x="4981179" y="863743"/>
                    <a:pt x="4994990" y="852313"/>
                  </a:cubicBezTo>
                  <a:cubicBezTo>
                    <a:pt x="5004420" y="844598"/>
                    <a:pt x="5012040" y="842978"/>
                    <a:pt x="5012040" y="848693"/>
                  </a:cubicBezTo>
                  <a:cubicBezTo>
                    <a:pt x="5012040" y="863552"/>
                    <a:pt x="4916600" y="955373"/>
                    <a:pt x="4900979" y="955373"/>
                  </a:cubicBezTo>
                  <a:cubicBezTo>
                    <a:pt x="4893930" y="955373"/>
                    <a:pt x="4876690" y="973756"/>
                    <a:pt x="4862783" y="996331"/>
                  </a:cubicBezTo>
                  <a:cubicBezTo>
                    <a:pt x="4841448" y="1030716"/>
                    <a:pt x="4838495" y="1048337"/>
                    <a:pt x="4843448" y="1107773"/>
                  </a:cubicBezTo>
                  <a:cubicBezTo>
                    <a:pt x="4846781" y="1146540"/>
                    <a:pt x="4855640" y="1193784"/>
                    <a:pt x="4863069" y="1212644"/>
                  </a:cubicBezTo>
                  <a:lnTo>
                    <a:pt x="4876499" y="1246934"/>
                  </a:lnTo>
                  <a:lnTo>
                    <a:pt x="4907932" y="1211786"/>
                  </a:lnTo>
                  <a:cubicBezTo>
                    <a:pt x="4925363" y="1192451"/>
                    <a:pt x="4948413" y="1173115"/>
                    <a:pt x="4959367" y="1169019"/>
                  </a:cubicBezTo>
                  <a:cubicBezTo>
                    <a:pt x="4970226" y="1164733"/>
                    <a:pt x="4976036" y="1156256"/>
                    <a:pt x="4972130" y="1150160"/>
                  </a:cubicBezTo>
                  <a:cubicBezTo>
                    <a:pt x="4960891" y="1131967"/>
                    <a:pt x="4988514" y="1091581"/>
                    <a:pt x="5009754" y="1095105"/>
                  </a:cubicBezTo>
                  <a:cubicBezTo>
                    <a:pt x="5022327" y="1097201"/>
                    <a:pt x="5029566" y="1090343"/>
                    <a:pt x="5030328" y="1075484"/>
                  </a:cubicBezTo>
                  <a:cubicBezTo>
                    <a:pt x="5032614" y="1030049"/>
                    <a:pt x="5034996" y="1022715"/>
                    <a:pt x="5045568" y="1029287"/>
                  </a:cubicBezTo>
                  <a:cubicBezTo>
                    <a:pt x="5062046" y="1039384"/>
                    <a:pt x="5072619" y="1013381"/>
                    <a:pt x="5058808" y="996617"/>
                  </a:cubicBezTo>
                  <a:cubicBezTo>
                    <a:pt x="5052045" y="988520"/>
                    <a:pt x="5049759" y="978614"/>
                    <a:pt x="5053760" y="974614"/>
                  </a:cubicBezTo>
                  <a:cubicBezTo>
                    <a:pt x="5057760" y="970613"/>
                    <a:pt x="5055379" y="960612"/>
                    <a:pt x="5048616" y="952421"/>
                  </a:cubicBezTo>
                  <a:cubicBezTo>
                    <a:pt x="5041663" y="943943"/>
                    <a:pt x="5040234" y="930799"/>
                    <a:pt x="5045568" y="922322"/>
                  </a:cubicBezTo>
                  <a:cubicBezTo>
                    <a:pt x="5052140" y="911558"/>
                    <a:pt x="5057189" y="910892"/>
                    <a:pt x="5062808" y="920036"/>
                  </a:cubicBezTo>
                  <a:cubicBezTo>
                    <a:pt x="5067190" y="927179"/>
                    <a:pt x="5075572" y="929846"/>
                    <a:pt x="5081573" y="926227"/>
                  </a:cubicBezTo>
                  <a:cubicBezTo>
                    <a:pt x="5087478" y="922417"/>
                    <a:pt x="5089478" y="914511"/>
                    <a:pt x="5085669" y="908606"/>
                  </a:cubicBezTo>
                  <a:cubicBezTo>
                    <a:pt x="5082049" y="902700"/>
                    <a:pt x="5073572" y="901176"/>
                    <a:pt x="5066904" y="905272"/>
                  </a:cubicBezTo>
                  <a:cubicBezTo>
                    <a:pt x="5059951" y="909653"/>
                    <a:pt x="5056998" y="906129"/>
                    <a:pt x="5060046" y="896985"/>
                  </a:cubicBezTo>
                  <a:cubicBezTo>
                    <a:pt x="5062999" y="888127"/>
                    <a:pt x="5073286" y="880983"/>
                    <a:pt x="5082906" y="880793"/>
                  </a:cubicBezTo>
                  <a:cubicBezTo>
                    <a:pt x="5092526" y="880793"/>
                    <a:pt x="5108243" y="874220"/>
                    <a:pt x="5117958" y="866219"/>
                  </a:cubicBezTo>
                  <a:cubicBezTo>
                    <a:pt x="5127483" y="858218"/>
                    <a:pt x="5139771" y="852694"/>
                    <a:pt x="5145105" y="853932"/>
                  </a:cubicBezTo>
                  <a:cubicBezTo>
                    <a:pt x="5150534" y="855170"/>
                    <a:pt x="5169489" y="852122"/>
                    <a:pt x="5187300" y="847074"/>
                  </a:cubicBezTo>
                  <a:cubicBezTo>
                    <a:pt x="5210922" y="840597"/>
                    <a:pt x="5224638" y="842978"/>
                    <a:pt x="5237592" y="856027"/>
                  </a:cubicBezTo>
                  <a:cubicBezTo>
                    <a:pt x="5253880" y="872220"/>
                    <a:pt x="5258928" y="871363"/>
                    <a:pt x="5291599" y="846407"/>
                  </a:cubicBezTo>
                  <a:cubicBezTo>
                    <a:pt x="5352559" y="799830"/>
                    <a:pt x="5450285" y="761540"/>
                    <a:pt x="5474003" y="774779"/>
                  </a:cubicBezTo>
                  <a:cubicBezTo>
                    <a:pt x="5488957" y="783161"/>
                    <a:pt x="5499053" y="781923"/>
                    <a:pt x="5510769" y="770112"/>
                  </a:cubicBezTo>
                  <a:cubicBezTo>
                    <a:pt x="5524771" y="756206"/>
                    <a:pt x="5524390" y="748871"/>
                    <a:pt x="5508388" y="716772"/>
                  </a:cubicBezTo>
                  <a:cubicBezTo>
                    <a:pt x="5498196" y="696293"/>
                    <a:pt x="5476860" y="674576"/>
                    <a:pt x="5460858" y="668480"/>
                  </a:cubicBezTo>
                  <a:cubicBezTo>
                    <a:pt x="5444951" y="662384"/>
                    <a:pt x="5434474" y="654860"/>
                    <a:pt x="5437617" y="651716"/>
                  </a:cubicBezTo>
                  <a:cubicBezTo>
                    <a:pt x="5440760" y="648573"/>
                    <a:pt x="5457334" y="651335"/>
                    <a:pt x="5474193" y="657717"/>
                  </a:cubicBezTo>
                  <a:cubicBezTo>
                    <a:pt x="5516294" y="673719"/>
                    <a:pt x="5549250" y="655145"/>
                    <a:pt x="5550108" y="614759"/>
                  </a:cubicBezTo>
                  <a:cubicBezTo>
                    <a:pt x="5550869" y="584756"/>
                    <a:pt x="5551155" y="584660"/>
                    <a:pt x="5561251" y="609521"/>
                  </a:cubicBezTo>
                  <a:cubicBezTo>
                    <a:pt x="5572873" y="638381"/>
                    <a:pt x="5576777" y="639810"/>
                    <a:pt x="5605924" y="624094"/>
                  </a:cubicBezTo>
                  <a:cubicBezTo>
                    <a:pt x="5621450" y="615807"/>
                    <a:pt x="5631546" y="618665"/>
                    <a:pt x="5646976" y="635524"/>
                  </a:cubicBezTo>
                  <a:cubicBezTo>
                    <a:pt x="5658121" y="647906"/>
                    <a:pt x="5673647" y="658098"/>
                    <a:pt x="5681267" y="658098"/>
                  </a:cubicBezTo>
                  <a:cubicBezTo>
                    <a:pt x="5688982" y="658098"/>
                    <a:pt x="5701745" y="666004"/>
                    <a:pt x="5709747" y="675529"/>
                  </a:cubicBezTo>
                  <a:cubicBezTo>
                    <a:pt x="5728320" y="697817"/>
                    <a:pt x="5749465" y="691245"/>
                    <a:pt x="5749465" y="662956"/>
                  </a:cubicBezTo>
                  <a:cubicBezTo>
                    <a:pt x="5749465" y="650859"/>
                    <a:pt x="5762705" y="634952"/>
                    <a:pt x="5779565" y="626856"/>
                  </a:cubicBezTo>
                  <a:cubicBezTo>
                    <a:pt x="5840716" y="597424"/>
                    <a:pt x="5841477" y="581803"/>
                    <a:pt x="5783089" y="555990"/>
                  </a:cubicBezTo>
                  <a:close/>
                  <a:moveTo>
                    <a:pt x="1635809" y="1620695"/>
                  </a:moveTo>
                  <a:cubicBezTo>
                    <a:pt x="1616187" y="1640316"/>
                    <a:pt x="1544940" y="1637173"/>
                    <a:pt x="1500649" y="1614503"/>
                  </a:cubicBezTo>
                  <a:cubicBezTo>
                    <a:pt x="1451500" y="1589453"/>
                    <a:pt x="1422734" y="1588500"/>
                    <a:pt x="1384158" y="1610598"/>
                  </a:cubicBezTo>
                  <a:cubicBezTo>
                    <a:pt x="1368347" y="1619647"/>
                    <a:pt x="1343772" y="1627076"/>
                    <a:pt x="1329389" y="1627267"/>
                  </a:cubicBezTo>
                  <a:cubicBezTo>
                    <a:pt x="1315102" y="1627553"/>
                    <a:pt x="1300338" y="1635363"/>
                    <a:pt x="1296814" y="1644888"/>
                  </a:cubicBezTo>
                  <a:cubicBezTo>
                    <a:pt x="1289956" y="1662890"/>
                    <a:pt x="1269858" y="1668796"/>
                    <a:pt x="1269858" y="1652889"/>
                  </a:cubicBezTo>
                  <a:cubicBezTo>
                    <a:pt x="1269858" y="1647841"/>
                    <a:pt x="1275764" y="1637840"/>
                    <a:pt x="1283002" y="1630505"/>
                  </a:cubicBezTo>
                  <a:cubicBezTo>
                    <a:pt x="1292433" y="1620980"/>
                    <a:pt x="1292813" y="1613075"/>
                    <a:pt x="1284051" y="1602502"/>
                  </a:cubicBezTo>
                  <a:cubicBezTo>
                    <a:pt x="1267763" y="1583071"/>
                    <a:pt x="1316150" y="1481249"/>
                    <a:pt x="1354821" y="1453340"/>
                  </a:cubicBezTo>
                  <a:cubicBezTo>
                    <a:pt x="1385873" y="1431052"/>
                    <a:pt x="1427211" y="1437719"/>
                    <a:pt x="1407018" y="1461818"/>
                  </a:cubicBezTo>
                  <a:cubicBezTo>
                    <a:pt x="1398351" y="1472390"/>
                    <a:pt x="1402732" y="1481153"/>
                    <a:pt x="1423496" y="1494774"/>
                  </a:cubicBezTo>
                  <a:cubicBezTo>
                    <a:pt x="1458643" y="1517729"/>
                    <a:pt x="1469026" y="1518015"/>
                    <a:pt x="1486933" y="1496393"/>
                  </a:cubicBezTo>
                  <a:cubicBezTo>
                    <a:pt x="1498363" y="1482677"/>
                    <a:pt x="1497506" y="1478105"/>
                    <a:pt x="1482647" y="1472200"/>
                  </a:cubicBezTo>
                  <a:cubicBezTo>
                    <a:pt x="1455977" y="1462103"/>
                    <a:pt x="1459977" y="1448292"/>
                    <a:pt x="1491695" y="1440291"/>
                  </a:cubicBezTo>
                  <a:cubicBezTo>
                    <a:pt x="1506840" y="1436576"/>
                    <a:pt x="1527033" y="1430480"/>
                    <a:pt x="1536558" y="1426861"/>
                  </a:cubicBezTo>
                  <a:cubicBezTo>
                    <a:pt x="1557132" y="1418955"/>
                    <a:pt x="1555989" y="1445339"/>
                    <a:pt x="1534748" y="1471057"/>
                  </a:cubicBezTo>
                  <a:cubicBezTo>
                    <a:pt x="1522747" y="1485344"/>
                    <a:pt x="1529605" y="1495250"/>
                    <a:pt x="1577420" y="1532303"/>
                  </a:cubicBezTo>
                  <a:cubicBezTo>
                    <a:pt x="1639714" y="1580404"/>
                    <a:pt x="1654287" y="1602407"/>
                    <a:pt x="1635809" y="1620695"/>
                  </a:cubicBezTo>
                  <a:close/>
                  <a:moveTo>
                    <a:pt x="1986043" y="1662033"/>
                  </a:moveTo>
                  <a:cubicBezTo>
                    <a:pt x="1963183" y="1662033"/>
                    <a:pt x="1963183" y="1662319"/>
                    <a:pt x="1985186" y="1678892"/>
                  </a:cubicBezTo>
                  <a:cubicBezTo>
                    <a:pt x="1997283" y="1688132"/>
                    <a:pt x="2004140" y="1695752"/>
                    <a:pt x="2000235" y="1696037"/>
                  </a:cubicBezTo>
                  <a:cubicBezTo>
                    <a:pt x="1996425" y="1696228"/>
                    <a:pt x="1997092" y="1717278"/>
                    <a:pt x="2001759" y="1742900"/>
                  </a:cubicBezTo>
                  <a:cubicBezTo>
                    <a:pt x="2009570" y="1785477"/>
                    <a:pt x="2007855" y="1790335"/>
                    <a:pt x="1982328" y="1800050"/>
                  </a:cubicBezTo>
                  <a:cubicBezTo>
                    <a:pt x="1935846" y="1817672"/>
                    <a:pt x="1904128" y="1812147"/>
                    <a:pt x="1875267" y="1781572"/>
                  </a:cubicBezTo>
                  <a:cubicBezTo>
                    <a:pt x="1848407" y="1752997"/>
                    <a:pt x="1848216" y="1751282"/>
                    <a:pt x="1865932" y="1702038"/>
                  </a:cubicBezTo>
                  <a:cubicBezTo>
                    <a:pt x="1880125" y="1662700"/>
                    <a:pt x="1880887" y="1650603"/>
                    <a:pt x="1869552" y="1646317"/>
                  </a:cubicBezTo>
                  <a:cubicBezTo>
                    <a:pt x="1861646" y="1643174"/>
                    <a:pt x="1844025" y="1611074"/>
                    <a:pt x="1830500" y="1574689"/>
                  </a:cubicBezTo>
                  <a:cubicBezTo>
                    <a:pt x="1811450" y="1524016"/>
                    <a:pt x="1808497" y="1502585"/>
                    <a:pt x="1817451" y="1482868"/>
                  </a:cubicBezTo>
                  <a:cubicBezTo>
                    <a:pt x="1831738" y="1451531"/>
                    <a:pt x="1905366" y="1412669"/>
                    <a:pt x="1944418" y="1415717"/>
                  </a:cubicBezTo>
                  <a:cubicBezTo>
                    <a:pt x="1967945" y="1417717"/>
                    <a:pt x="1973089" y="1424099"/>
                    <a:pt x="1973089" y="1451435"/>
                  </a:cubicBezTo>
                  <a:cubicBezTo>
                    <a:pt x="1973089" y="1477153"/>
                    <a:pt x="1967755" y="1484773"/>
                    <a:pt x="1950229" y="1484773"/>
                  </a:cubicBezTo>
                  <a:cubicBezTo>
                    <a:pt x="1937561" y="1484773"/>
                    <a:pt x="1928131" y="1489916"/>
                    <a:pt x="1929179" y="1496203"/>
                  </a:cubicBezTo>
                  <a:cubicBezTo>
                    <a:pt x="1930131" y="1502585"/>
                    <a:pt x="1926417" y="1513253"/>
                    <a:pt x="1920797" y="1520015"/>
                  </a:cubicBezTo>
                  <a:cubicBezTo>
                    <a:pt x="1914320" y="1527826"/>
                    <a:pt x="1919844" y="1542399"/>
                    <a:pt x="1935846" y="1559735"/>
                  </a:cubicBezTo>
                  <a:cubicBezTo>
                    <a:pt x="1949943" y="1574689"/>
                    <a:pt x="1959659" y="1597454"/>
                    <a:pt x="1957754" y="1610122"/>
                  </a:cubicBezTo>
                  <a:cubicBezTo>
                    <a:pt x="1954229" y="1632506"/>
                    <a:pt x="1954610" y="1632696"/>
                    <a:pt x="1969945" y="1612217"/>
                  </a:cubicBezTo>
                  <a:cubicBezTo>
                    <a:pt x="1985281" y="1591834"/>
                    <a:pt x="1986614" y="1592215"/>
                    <a:pt x="2004616" y="1619552"/>
                  </a:cubicBezTo>
                  <a:cubicBezTo>
                    <a:pt x="2025285" y="1651175"/>
                    <a:pt x="2020618" y="1662033"/>
                    <a:pt x="1986043" y="1662033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59"/>
            <p:cNvSpPr/>
            <p:nvPr/>
          </p:nvSpPr>
          <p:spPr>
            <a:xfrm>
              <a:off x="3734302" y="743298"/>
              <a:ext cx="1693404" cy="1245130"/>
            </a:xfrm>
            <a:custGeom>
              <a:rect b="b" l="l" r="r" t="t"/>
              <a:pathLst>
                <a:path extrusionOk="0" h="1245130" w="1693404">
                  <a:moveTo>
                    <a:pt x="1318424" y="770033"/>
                  </a:moveTo>
                  <a:cubicBezTo>
                    <a:pt x="1286610" y="772415"/>
                    <a:pt x="1285753" y="771367"/>
                    <a:pt x="1305851" y="756794"/>
                  </a:cubicBezTo>
                  <a:cubicBezTo>
                    <a:pt x="1317757" y="748126"/>
                    <a:pt x="1323758" y="735077"/>
                    <a:pt x="1319376" y="727742"/>
                  </a:cubicBezTo>
                  <a:cubicBezTo>
                    <a:pt x="1314138" y="719170"/>
                    <a:pt x="1320996" y="714598"/>
                    <a:pt x="1339188" y="714598"/>
                  </a:cubicBezTo>
                  <a:cubicBezTo>
                    <a:pt x="1357953" y="714598"/>
                    <a:pt x="1369192" y="722504"/>
                    <a:pt x="1373383" y="738506"/>
                  </a:cubicBezTo>
                  <a:cubicBezTo>
                    <a:pt x="1377384" y="753841"/>
                    <a:pt x="1387004" y="760889"/>
                    <a:pt x="1400244" y="758318"/>
                  </a:cubicBezTo>
                  <a:cubicBezTo>
                    <a:pt x="1431962" y="752222"/>
                    <a:pt x="1433105" y="713836"/>
                    <a:pt x="1402434" y="688785"/>
                  </a:cubicBezTo>
                  <a:cubicBezTo>
                    <a:pt x="1385385" y="674879"/>
                    <a:pt x="1382527" y="668973"/>
                    <a:pt x="1394624" y="672878"/>
                  </a:cubicBezTo>
                  <a:cubicBezTo>
                    <a:pt x="1414817" y="679260"/>
                    <a:pt x="1443487" y="654971"/>
                    <a:pt x="1430628" y="642113"/>
                  </a:cubicBezTo>
                  <a:cubicBezTo>
                    <a:pt x="1426533" y="638017"/>
                    <a:pt x="1413674" y="634588"/>
                    <a:pt x="1402149" y="634588"/>
                  </a:cubicBezTo>
                  <a:cubicBezTo>
                    <a:pt x="1390623" y="634588"/>
                    <a:pt x="1382527" y="628206"/>
                    <a:pt x="1384051" y="620300"/>
                  </a:cubicBezTo>
                  <a:cubicBezTo>
                    <a:pt x="1385670" y="611823"/>
                    <a:pt x="1377288" y="607251"/>
                    <a:pt x="1363572" y="609251"/>
                  </a:cubicBezTo>
                  <a:cubicBezTo>
                    <a:pt x="1347761" y="611347"/>
                    <a:pt x="1339760" y="605441"/>
                    <a:pt x="1338712" y="591154"/>
                  </a:cubicBezTo>
                  <a:cubicBezTo>
                    <a:pt x="1336521" y="562769"/>
                    <a:pt x="1368526" y="565913"/>
                    <a:pt x="1409388" y="598012"/>
                  </a:cubicBezTo>
                  <a:cubicBezTo>
                    <a:pt x="1427009" y="611823"/>
                    <a:pt x="1447583" y="623158"/>
                    <a:pt x="1455012" y="623158"/>
                  </a:cubicBezTo>
                  <a:cubicBezTo>
                    <a:pt x="1482730" y="623158"/>
                    <a:pt x="1484445" y="606394"/>
                    <a:pt x="1458822" y="586677"/>
                  </a:cubicBezTo>
                  <a:lnTo>
                    <a:pt x="1432629" y="566389"/>
                  </a:lnTo>
                  <a:lnTo>
                    <a:pt x="1469109" y="566198"/>
                  </a:lnTo>
                  <a:cubicBezTo>
                    <a:pt x="1509781" y="566008"/>
                    <a:pt x="1527498" y="549434"/>
                    <a:pt x="1502256" y="535242"/>
                  </a:cubicBezTo>
                  <a:cubicBezTo>
                    <a:pt x="1493112" y="530099"/>
                    <a:pt x="1486254" y="520859"/>
                    <a:pt x="1487017" y="514573"/>
                  </a:cubicBezTo>
                  <a:cubicBezTo>
                    <a:pt x="1487778" y="508286"/>
                    <a:pt x="1473301" y="500190"/>
                    <a:pt x="1454727" y="496380"/>
                  </a:cubicBezTo>
                  <a:lnTo>
                    <a:pt x="1421103" y="489713"/>
                  </a:lnTo>
                  <a:lnTo>
                    <a:pt x="1455393" y="484950"/>
                  </a:lnTo>
                  <a:cubicBezTo>
                    <a:pt x="1502066" y="478568"/>
                    <a:pt x="1498637" y="458661"/>
                    <a:pt x="1449678" y="451517"/>
                  </a:cubicBezTo>
                  <a:cubicBezTo>
                    <a:pt x="1420818" y="447326"/>
                    <a:pt x="1415007" y="443421"/>
                    <a:pt x="1429009" y="437801"/>
                  </a:cubicBezTo>
                  <a:cubicBezTo>
                    <a:pt x="1439677" y="433420"/>
                    <a:pt x="1466633" y="433039"/>
                    <a:pt x="1489017" y="436563"/>
                  </a:cubicBezTo>
                  <a:cubicBezTo>
                    <a:pt x="1529879" y="443231"/>
                    <a:pt x="1544547" y="428181"/>
                    <a:pt x="1515401" y="409607"/>
                  </a:cubicBezTo>
                  <a:cubicBezTo>
                    <a:pt x="1501304" y="400654"/>
                    <a:pt x="1495303" y="398749"/>
                    <a:pt x="1472538" y="395891"/>
                  </a:cubicBezTo>
                  <a:cubicBezTo>
                    <a:pt x="1466252" y="395225"/>
                    <a:pt x="1461109" y="389986"/>
                    <a:pt x="1461109" y="384366"/>
                  </a:cubicBezTo>
                  <a:cubicBezTo>
                    <a:pt x="1461109" y="378746"/>
                    <a:pt x="1467490" y="374841"/>
                    <a:pt x="1475396" y="375794"/>
                  </a:cubicBezTo>
                  <a:cubicBezTo>
                    <a:pt x="1492160" y="377603"/>
                    <a:pt x="1494922" y="355220"/>
                    <a:pt x="1478253" y="352934"/>
                  </a:cubicBezTo>
                  <a:cubicBezTo>
                    <a:pt x="1447011" y="348838"/>
                    <a:pt x="1445868" y="346552"/>
                    <a:pt x="1469871" y="336932"/>
                  </a:cubicBezTo>
                  <a:cubicBezTo>
                    <a:pt x="1484159" y="331217"/>
                    <a:pt x="1499113" y="317405"/>
                    <a:pt x="1503304" y="306166"/>
                  </a:cubicBezTo>
                  <a:cubicBezTo>
                    <a:pt x="1507400" y="295117"/>
                    <a:pt x="1517687" y="281687"/>
                    <a:pt x="1526164" y="276638"/>
                  </a:cubicBezTo>
                  <a:cubicBezTo>
                    <a:pt x="1551120" y="261684"/>
                    <a:pt x="1529784" y="243396"/>
                    <a:pt x="1497018" y="251492"/>
                  </a:cubicBezTo>
                  <a:cubicBezTo>
                    <a:pt x="1476825" y="256541"/>
                    <a:pt x="1470634" y="255112"/>
                    <a:pt x="1478253" y="247397"/>
                  </a:cubicBezTo>
                  <a:cubicBezTo>
                    <a:pt x="1484540" y="241110"/>
                    <a:pt x="1512829" y="234252"/>
                    <a:pt x="1541118" y="232347"/>
                  </a:cubicBezTo>
                  <a:cubicBezTo>
                    <a:pt x="1574742" y="230061"/>
                    <a:pt x="1591506" y="223870"/>
                    <a:pt x="1589696" y="214535"/>
                  </a:cubicBezTo>
                  <a:cubicBezTo>
                    <a:pt x="1588077" y="206630"/>
                    <a:pt x="1596363" y="200248"/>
                    <a:pt x="1607889" y="200248"/>
                  </a:cubicBezTo>
                  <a:cubicBezTo>
                    <a:pt x="1643322" y="200248"/>
                    <a:pt x="1704663" y="164815"/>
                    <a:pt x="1691613" y="151766"/>
                  </a:cubicBezTo>
                  <a:cubicBezTo>
                    <a:pt x="1676373" y="136526"/>
                    <a:pt x="1591982" y="136430"/>
                    <a:pt x="1538166" y="151575"/>
                  </a:cubicBezTo>
                  <a:cubicBezTo>
                    <a:pt x="1497780" y="162910"/>
                    <a:pt x="1469300" y="153385"/>
                    <a:pt x="1495398" y="137383"/>
                  </a:cubicBezTo>
                  <a:cubicBezTo>
                    <a:pt x="1501780" y="133382"/>
                    <a:pt x="1504161" y="125191"/>
                    <a:pt x="1500447" y="119190"/>
                  </a:cubicBezTo>
                  <a:cubicBezTo>
                    <a:pt x="1496827" y="113285"/>
                    <a:pt x="1488921" y="111380"/>
                    <a:pt x="1482921" y="115094"/>
                  </a:cubicBezTo>
                  <a:cubicBezTo>
                    <a:pt x="1477015" y="118714"/>
                    <a:pt x="1474443" y="125572"/>
                    <a:pt x="1477396" y="130334"/>
                  </a:cubicBezTo>
                  <a:cubicBezTo>
                    <a:pt x="1480254" y="135097"/>
                    <a:pt x="1464823" y="147003"/>
                    <a:pt x="1443011" y="156909"/>
                  </a:cubicBezTo>
                  <a:cubicBezTo>
                    <a:pt x="1406626" y="173387"/>
                    <a:pt x="1403673" y="173387"/>
                    <a:pt x="1406530" y="156242"/>
                  </a:cubicBezTo>
                  <a:cubicBezTo>
                    <a:pt x="1409197" y="140240"/>
                    <a:pt x="1396910" y="137478"/>
                    <a:pt x="1323853" y="137859"/>
                  </a:cubicBezTo>
                  <a:cubicBezTo>
                    <a:pt x="1254606" y="138240"/>
                    <a:pt x="1224412" y="144527"/>
                    <a:pt x="1167357" y="170530"/>
                  </a:cubicBezTo>
                  <a:cubicBezTo>
                    <a:pt x="1128495" y="188246"/>
                    <a:pt x="1090395" y="200724"/>
                    <a:pt x="1082871" y="198248"/>
                  </a:cubicBezTo>
                  <a:cubicBezTo>
                    <a:pt x="1054010" y="188627"/>
                    <a:pt x="1253749" y="120333"/>
                    <a:pt x="1310423" y="120333"/>
                  </a:cubicBezTo>
                  <a:cubicBezTo>
                    <a:pt x="1374336" y="120333"/>
                    <a:pt x="1454536" y="91758"/>
                    <a:pt x="1443106" y="73089"/>
                  </a:cubicBezTo>
                  <a:cubicBezTo>
                    <a:pt x="1438344" y="65279"/>
                    <a:pt x="1412150" y="63469"/>
                    <a:pt x="1371193" y="68041"/>
                  </a:cubicBezTo>
                  <a:cubicBezTo>
                    <a:pt x="1322234" y="73375"/>
                    <a:pt x="1311661" y="72137"/>
                    <a:pt x="1327092" y="62802"/>
                  </a:cubicBezTo>
                  <a:cubicBezTo>
                    <a:pt x="1338141" y="55944"/>
                    <a:pt x="1344332" y="45371"/>
                    <a:pt x="1340712" y="39561"/>
                  </a:cubicBezTo>
                  <a:cubicBezTo>
                    <a:pt x="1332235" y="25940"/>
                    <a:pt x="1239271" y="25750"/>
                    <a:pt x="1186788" y="39180"/>
                  </a:cubicBezTo>
                  <a:cubicBezTo>
                    <a:pt x="1130401" y="53563"/>
                    <a:pt x="1032674" y="64707"/>
                    <a:pt x="1041723" y="55658"/>
                  </a:cubicBezTo>
                  <a:cubicBezTo>
                    <a:pt x="1045913" y="51563"/>
                    <a:pt x="1068107" y="44990"/>
                    <a:pt x="1091157" y="41276"/>
                  </a:cubicBezTo>
                  <a:cubicBezTo>
                    <a:pt x="1150593" y="31655"/>
                    <a:pt x="1134592" y="11748"/>
                    <a:pt x="1066773" y="10891"/>
                  </a:cubicBezTo>
                  <a:cubicBezTo>
                    <a:pt x="1035341" y="10415"/>
                    <a:pt x="999336" y="6890"/>
                    <a:pt x="986763" y="2890"/>
                  </a:cubicBezTo>
                  <a:cubicBezTo>
                    <a:pt x="955617" y="-7016"/>
                    <a:pt x="883131" y="10415"/>
                    <a:pt x="886751" y="26893"/>
                  </a:cubicBezTo>
                  <a:cubicBezTo>
                    <a:pt x="890656" y="45276"/>
                    <a:pt x="872082" y="43562"/>
                    <a:pt x="830268" y="21940"/>
                  </a:cubicBezTo>
                  <a:cubicBezTo>
                    <a:pt x="804836" y="8795"/>
                    <a:pt x="788167" y="6700"/>
                    <a:pt x="770832" y="14606"/>
                  </a:cubicBezTo>
                  <a:cubicBezTo>
                    <a:pt x="754925" y="21940"/>
                    <a:pt x="740161" y="21464"/>
                    <a:pt x="727588" y="13558"/>
                  </a:cubicBezTo>
                  <a:cubicBezTo>
                    <a:pt x="706252" y="-63"/>
                    <a:pt x="672343" y="20321"/>
                    <a:pt x="672343" y="46610"/>
                  </a:cubicBezTo>
                  <a:cubicBezTo>
                    <a:pt x="672343" y="70327"/>
                    <a:pt x="697299" y="79757"/>
                    <a:pt x="711205" y="61469"/>
                  </a:cubicBezTo>
                  <a:cubicBezTo>
                    <a:pt x="721968" y="47276"/>
                    <a:pt x="726540" y="47848"/>
                    <a:pt x="743781" y="65469"/>
                  </a:cubicBezTo>
                  <a:cubicBezTo>
                    <a:pt x="754734" y="76709"/>
                    <a:pt x="762450" y="86424"/>
                    <a:pt x="760926" y="87091"/>
                  </a:cubicBezTo>
                  <a:cubicBezTo>
                    <a:pt x="742638" y="94520"/>
                    <a:pt x="664437" y="93949"/>
                    <a:pt x="650150" y="86329"/>
                  </a:cubicBezTo>
                  <a:cubicBezTo>
                    <a:pt x="639958" y="80804"/>
                    <a:pt x="613669" y="80138"/>
                    <a:pt x="591857" y="84710"/>
                  </a:cubicBezTo>
                  <a:cubicBezTo>
                    <a:pt x="560996" y="91187"/>
                    <a:pt x="553090" y="97949"/>
                    <a:pt x="556329" y="115285"/>
                  </a:cubicBezTo>
                  <a:cubicBezTo>
                    <a:pt x="560234" y="136811"/>
                    <a:pt x="559662" y="136811"/>
                    <a:pt x="536993" y="116333"/>
                  </a:cubicBezTo>
                  <a:cubicBezTo>
                    <a:pt x="515752" y="96997"/>
                    <a:pt x="482034" y="99092"/>
                    <a:pt x="494226" y="119000"/>
                  </a:cubicBezTo>
                  <a:cubicBezTo>
                    <a:pt x="497083" y="123667"/>
                    <a:pt x="470223" y="125381"/>
                    <a:pt x="434409" y="122905"/>
                  </a:cubicBezTo>
                  <a:cubicBezTo>
                    <a:pt x="360971" y="117761"/>
                    <a:pt x="300963" y="141002"/>
                    <a:pt x="300868" y="174435"/>
                  </a:cubicBezTo>
                  <a:cubicBezTo>
                    <a:pt x="300773" y="185484"/>
                    <a:pt x="292962" y="195390"/>
                    <a:pt x="283628" y="196152"/>
                  </a:cubicBezTo>
                  <a:cubicBezTo>
                    <a:pt x="274103" y="197105"/>
                    <a:pt x="261339" y="198914"/>
                    <a:pt x="255053" y="200343"/>
                  </a:cubicBezTo>
                  <a:cubicBezTo>
                    <a:pt x="248766" y="201867"/>
                    <a:pt x="239051" y="202153"/>
                    <a:pt x="233431" y="201105"/>
                  </a:cubicBezTo>
                  <a:cubicBezTo>
                    <a:pt x="227811" y="200057"/>
                    <a:pt x="199998" y="210154"/>
                    <a:pt x="171804" y="223489"/>
                  </a:cubicBezTo>
                  <a:cubicBezTo>
                    <a:pt x="127227" y="244444"/>
                    <a:pt x="122370" y="249873"/>
                    <a:pt x="136467" y="263875"/>
                  </a:cubicBezTo>
                  <a:cubicBezTo>
                    <a:pt x="148659" y="276067"/>
                    <a:pt x="161803" y="277591"/>
                    <a:pt x="189616" y="269590"/>
                  </a:cubicBezTo>
                  <a:cubicBezTo>
                    <a:pt x="209809" y="263780"/>
                    <a:pt x="226192" y="262637"/>
                    <a:pt x="226002" y="266828"/>
                  </a:cubicBezTo>
                  <a:cubicBezTo>
                    <a:pt x="224954" y="288545"/>
                    <a:pt x="179234" y="326073"/>
                    <a:pt x="153897" y="326073"/>
                  </a:cubicBezTo>
                  <a:cubicBezTo>
                    <a:pt x="137895" y="326073"/>
                    <a:pt x="121893" y="331026"/>
                    <a:pt x="118083" y="337027"/>
                  </a:cubicBezTo>
                  <a:cubicBezTo>
                    <a:pt x="114464" y="342932"/>
                    <a:pt x="104367" y="345218"/>
                    <a:pt x="95890" y="341980"/>
                  </a:cubicBezTo>
                  <a:cubicBezTo>
                    <a:pt x="73506" y="333407"/>
                    <a:pt x="-5075" y="368936"/>
                    <a:pt x="259" y="385319"/>
                  </a:cubicBezTo>
                  <a:cubicBezTo>
                    <a:pt x="6450" y="403702"/>
                    <a:pt x="53218" y="415418"/>
                    <a:pt x="104558" y="411417"/>
                  </a:cubicBezTo>
                  <a:cubicBezTo>
                    <a:pt x="127513" y="409607"/>
                    <a:pt x="146373" y="412751"/>
                    <a:pt x="146373" y="418466"/>
                  </a:cubicBezTo>
                  <a:cubicBezTo>
                    <a:pt x="146373" y="424276"/>
                    <a:pt x="133800" y="428943"/>
                    <a:pt x="118464" y="428943"/>
                  </a:cubicBezTo>
                  <a:cubicBezTo>
                    <a:pt x="78459" y="428943"/>
                    <a:pt x="29406" y="449708"/>
                    <a:pt x="37692" y="463233"/>
                  </a:cubicBezTo>
                  <a:cubicBezTo>
                    <a:pt x="41598" y="469520"/>
                    <a:pt x="54933" y="474663"/>
                    <a:pt x="67506" y="474663"/>
                  </a:cubicBezTo>
                  <a:cubicBezTo>
                    <a:pt x="80079" y="474663"/>
                    <a:pt x="87127" y="479807"/>
                    <a:pt x="83317" y="486188"/>
                  </a:cubicBezTo>
                  <a:cubicBezTo>
                    <a:pt x="73411" y="502286"/>
                    <a:pt x="124275" y="519240"/>
                    <a:pt x="151992" y="509048"/>
                  </a:cubicBezTo>
                  <a:cubicBezTo>
                    <a:pt x="164565" y="504381"/>
                    <a:pt x="215715" y="499714"/>
                    <a:pt x="265530" y="498380"/>
                  </a:cubicBezTo>
                  <a:cubicBezTo>
                    <a:pt x="315537" y="497142"/>
                    <a:pt x="360590" y="493618"/>
                    <a:pt x="365543" y="490379"/>
                  </a:cubicBezTo>
                  <a:cubicBezTo>
                    <a:pt x="370686" y="487331"/>
                    <a:pt x="374877" y="489903"/>
                    <a:pt x="374877" y="496475"/>
                  </a:cubicBezTo>
                  <a:cubicBezTo>
                    <a:pt x="374877" y="502857"/>
                    <a:pt x="390308" y="525717"/>
                    <a:pt x="409167" y="547244"/>
                  </a:cubicBezTo>
                  <a:cubicBezTo>
                    <a:pt x="428027" y="568770"/>
                    <a:pt x="443457" y="590392"/>
                    <a:pt x="443457" y="595250"/>
                  </a:cubicBezTo>
                  <a:cubicBezTo>
                    <a:pt x="443457" y="600298"/>
                    <a:pt x="452411" y="614204"/>
                    <a:pt x="463460" y="626492"/>
                  </a:cubicBezTo>
                  <a:cubicBezTo>
                    <a:pt x="474413" y="638588"/>
                    <a:pt x="483462" y="664306"/>
                    <a:pt x="483462" y="683546"/>
                  </a:cubicBezTo>
                  <a:cubicBezTo>
                    <a:pt x="483462" y="726504"/>
                    <a:pt x="508132" y="737744"/>
                    <a:pt x="522896" y="701358"/>
                  </a:cubicBezTo>
                  <a:cubicBezTo>
                    <a:pt x="533183" y="675926"/>
                    <a:pt x="533945" y="675736"/>
                    <a:pt x="540612" y="697548"/>
                  </a:cubicBezTo>
                  <a:cubicBezTo>
                    <a:pt x="551852" y="735077"/>
                    <a:pt x="548994" y="742982"/>
                    <a:pt x="521277" y="749459"/>
                  </a:cubicBezTo>
                  <a:cubicBezTo>
                    <a:pt x="483843" y="758413"/>
                    <a:pt x="488415" y="776891"/>
                    <a:pt x="529182" y="781463"/>
                  </a:cubicBezTo>
                  <a:cubicBezTo>
                    <a:pt x="584523" y="787655"/>
                    <a:pt x="597096" y="804990"/>
                    <a:pt x="568616" y="835280"/>
                  </a:cubicBezTo>
                  <a:cubicBezTo>
                    <a:pt x="545375" y="859949"/>
                    <a:pt x="545280" y="861569"/>
                    <a:pt x="565282" y="873284"/>
                  </a:cubicBezTo>
                  <a:cubicBezTo>
                    <a:pt x="583094" y="883667"/>
                    <a:pt x="583475" y="885476"/>
                    <a:pt x="567663" y="885857"/>
                  </a:cubicBezTo>
                  <a:cubicBezTo>
                    <a:pt x="543375" y="886334"/>
                    <a:pt x="519181" y="915861"/>
                    <a:pt x="529373" y="932435"/>
                  </a:cubicBezTo>
                  <a:cubicBezTo>
                    <a:pt x="535183" y="941769"/>
                    <a:pt x="540898" y="941960"/>
                    <a:pt x="549852" y="933006"/>
                  </a:cubicBezTo>
                  <a:cubicBezTo>
                    <a:pt x="572235" y="910432"/>
                    <a:pt x="584618" y="919957"/>
                    <a:pt x="563472" y="943388"/>
                  </a:cubicBezTo>
                  <a:cubicBezTo>
                    <a:pt x="552042" y="955961"/>
                    <a:pt x="547375" y="966344"/>
                    <a:pt x="553090" y="966629"/>
                  </a:cubicBezTo>
                  <a:cubicBezTo>
                    <a:pt x="558805" y="966820"/>
                    <a:pt x="554328" y="972249"/>
                    <a:pt x="543279" y="978726"/>
                  </a:cubicBezTo>
                  <a:cubicBezTo>
                    <a:pt x="531373" y="985584"/>
                    <a:pt x="526611" y="996157"/>
                    <a:pt x="531659" y="1004158"/>
                  </a:cubicBezTo>
                  <a:cubicBezTo>
                    <a:pt x="536421" y="1011587"/>
                    <a:pt x="540612" y="1022922"/>
                    <a:pt x="540993" y="1029209"/>
                  </a:cubicBezTo>
                  <a:cubicBezTo>
                    <a:pt x="541375" y="1035495"/>
                    <a:pt x="548042" y="1039305"/>
                    <a:pt x="555948" y="1037591"/>
                  </a:cubicBezTo>
                  <a:cubicBezTo>
                    <a:pt x="563853" y="1035971"/>
                    <a:pt x="568902" y="1041115"/>
                    <a:pt x="567282" y="1049021"/>
                  </a:cubicBezTo>
                  <a:cubicBezTo>
                    <a:pt x="563092" y="1070071"/>
                    <a:pt x="618146" y="1151795"/>
                    <a:pt x="660913" y="1187705"/>
                  </a:cubicBezTo>
                  <a:cubicBezTo>
                    <a:pt x="686917" y="1209517"/>
                    <a:pt x="704728" y="1216375"/>
                    <a:pt x="721968" y="1211136"/>
                  </a:cubicBezTo>
                  <a:cubicBezTo>
                    <a:pt x="735494" y="1207040"/>
                    <a:pt x="742542" y="1207612"/>
                    <a:pt x="737875" y="1212470"/>
                  </a:cubicBezTo>
                  <a:cubicBezTo>
                    <a:pt x="733303" y="1217423"/>
                    <a:pt x="735113" y="1228281"/>
                    <a:pt x="741971" y="1236568"/>
                  </a:cubicBezTo>
                  <a:cubicBezTo>
                    <a:pt x="754925" y="1252094"/>
                    <a:pt x="769879" y="1247522"/>
                    <a:pt x="813980" y="1214470"/>
                  </a:cubicBezTo>
                  <a:cubicBezTo>
                    <a:pt x="829220" y="1203135"/>
                    <a:pt x="835506" y="1185514"/>
                    <a:pt x="834459" y="1156939"/>
                  </a:cubicBezTo>
                  <a:cubicBezTo>
                    <a:pt x="833506" y="1134269"/>
                    <a:pt x="837888" y="1112648"/>
                    <a:pt x="843984" y="1108933"/>
                  </a:cubicBezTo>
                  <a:cubicBezTo>
                    <a:pt x="850080" y="1105123"/>
                    <a:pt x="855033" y="1092455"/>
                    <a:pt x="855033" y="1080834"/>
                  </a:cubicBezTo>
                  <a:cubicBezTo>
                    <a:pt x="855033" y="1054640"/>
                    <a:pt x="942948" y="977107"/>
                    <a:pt x="963808" y="985013"/>
                  </a:cubicBezTo>
                  <a:cubicBezTo>
                    <a:pt x="1000384" y="999110"/>
                    <a:pt x="1068583" y="939483"/>
                    <a:pt x="1061916" y="899383"/>
                  </a:cubicBezTo>
                  <a:cubicBezTo>
                    <a:pt x="1060392" y="890334"/>
                    <a:pt x="1064773" y="887286"/>
                    <a:pt x="1072393" y="892049"/>
                  </a:cubicBezTo>
                  <a:cubicBezTo>
                    <a:pt x="1079442" y="896430"/>
                    <a:pt x="1095348" y="889382"/>
                    <a:pt x="1107540" y="876428"/>
                  </a:cubicBezTo>
                  <a:cubicBezTo>
                    <a:pt x="1125638" y="857092"/>
                    <a:pt x="1142497" y="852996"/>
                    <a:pt x="1201552" y="854044"/>
                  </a:cubicBezTo>
                  <a:cubicBezTo>
                    <a:pt x="1241081" y="854711"/>
                    <a:pt x="1285372" y="848900"/>
                    <a:pt x="1300041" y="841090"/>
                  </a:cubicBezTo>
                  <a:cubicBezTo>
                    <a:pt x="1314519" y="833184"/>
                    <a:pt x="1347380" y="820897"/>
                    <a:pt x="1373002" y="813372"/>
                  </a:cubicBezTo>
                  <a:cubicBezTo>
                    <a:pt x="1462251" y="787464"/>
                    <a:pt x="1429962" y="761937"/>
                    <a:pt x="1318424" y="770033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59"/>
            <p:cNvSpPr/>
            <p:nvPr/>
          </p:nvSpPr>
          <p:spPr>
            <a:xfrm>
              <a:off x="8912002" y="4530951"/>
              <a:ext cx="1145160" cy="986164"/>
            </a:xfrm>
            <a:custGeom>
              <a:rect b="b" l="l" r="r" t="t"/>
              <a:pathLst>
                <a:path extrusionOk="0" h="986164" w="1145160">
                  <a:moveTo>
                    <a:pt x="1133729" y="455576"/>
                  </a:moveTo>
                  <a:cubicBezTo>
                    <a:pt x="1115441" y="455004"/>
                    <a:pt x="1070864" y="423000"/>
                    <a:pt x="1070578" y="410427"/>
                  </a:cubicBezTo>
                  <a:cubicBezTo>
                    <a:pt x="1070483" y="404045"/>
                    <a:pt x="1057624" y="386710"/>
                    <a:pt x="1042003" y="372041"/>
                  </a:cubicBezTo>
                  <a:cubicBezTo>
                    <a:pt x="1026477" y="357182"/>
                    <a:pt x="1016476" y="340514"/>
                    <a:pt x="1020096" y="334894"/>
                  </a:cubicBezTo>
                  <a:cubicBezTo>
                    <a:pt x="1023525" y="329274"/>
                    <a:pt x="1013905" y="318987"/>
                    <a:pt x="998760" y="312129"/>
                  </a:cubicBezTo>
                  <a:cubicBezTo>
                    <a:pt x="963803" y="296127"/>
                    <a:pt x="933704" y="233834"/>
                    <a:pt x="933704" y="177350"/>
                  </a:cubicBezTo>
                  <a:cubicBezTo>
                    <a:pt x="933704" y="148394"/>
                    <a:pt x="926084" y="126963"/>
                    <a:pt x="911034" y="113342"/>
                  </a:cubicBezTo>
                  <a:cubicBezTo>
                    <a:pt x="898557" y="102008"/>
                    <a:pt x="885031" y="75719"/>
                    <a:pt x="881221" y="54764"/>
                  </a:cubicBezTo>
                  <a:cubicBezTo>
                    <a:pt x="877316" y="33809"/>
                    <a:pt x="867029" y="10853"/>
                    <a:pt x="858361" y="3614"/>
                  </a:cubicBezTo>
                  <a:cubicBezTo>
                    <a:pt x="839311" y="-12292"/>
                    <a:pt x="822643" y="24189"/>
                    <a:pt x="807593" y="115343"/>
                  </a:cubicBezTo>
                  <a:cubicBezTo>
                    <a:pt x="799497" y="164587"/>
                    <a:pt x="782733" y="212688"/>
                    <a:pt x="767493" y="231072"/>
                  </a:cubicBezTo>
                  <a:cubicBezTo>
                    <a:pt x="765778" y="232976"/>
                    <a:pt x="737965" y="215641"/>
                    <a:pt x="705485" y="192400"/>
                  </a:cubicBezTo>
                  <a:cubicBezTo>
                    <a:pt x="650907" y="153157"/>
                    <a:pt x="647192" y="147442"/>
                    <a:pt x="654241" y="114390"/>
                  </a:cubicBezTo>
                  <a:cubicBezTo>
                    <a:pt x="658432" y="94769"/>
                    <a:pt x="667004" y="72290"/>
                    <a:pt x="673195" y="64574"/>
                  </a:cubicBezTo>
                  <a:cubicBezTo>
                    <a:pt x="686721" y="47906"/>
                    <a:pt x="675577" y="11425"/>
                    <a:pt x="660051" y="21045"/>
                  </a:cubicBezTo>
                  <a:cubicBezTo>
                    <a:pt x="654241" y="24665"/>
                    <a:pt x="646526" y="23141"/>
                    <a:pt x="643001" y="17521"/>
                  </a:cubicBezTo>
                  <a:cubicBezTo>
                    <a:pt x="639572" y="11901"/>
                    <a:pt x="624999" y="6853"/>
                    <a:pt x="610711" y="6186"/>
                  </a:cubicBezTo>
                  <a:cubicBezTo>
                    <a:pt x="596519" y="5615"/>
                    <a:pt x="574707" y="3710"/>
                    <a:pt x="562229" y="1995"/>
                  </a:cubicBezTo>
                  <a:cubicBezTo>
                    <a:pt x="548990" y="90"/>
                    <a:pt x="539465" y="5424"/>
                    <a:pt x="539369" y="15044"/>
                  </a:cubicBezTo>
                  <a:cubicBezTo>
                    <a:pt x="539274" y="23998"/>
                    <a:pt x="531940" y="33523"/>
                    <a:pt x="523272" y="36571"/>
                  </a:cubicBezTo>
                  <a:cubicBezTo>
                    <a:pt x="514128" y="39524"/>
                    <a:pt x="510604" y="36666"/>
                    <a:pt x="514795" y="29713"/>
                  </a:cubicBezTo>
                  <a:cubicBezTo>
                    <a:pt x="518890" y="22950"/>
                    <a:pt x="517461" y="14473"/>
                    <a:pt x="511461" y="10853"/>
                  </a:cubicBezTo>
                  <a:cubicBezTo>
                    <a:pt x="505555" y="7234"/>
                    <a:pt x="497650" y="9044"/>
                    <a:pt x="493935" y="14949"/>
                  </a:cubicBezTo>
                  <a:cubicBezTo>
                    <a:pt x="490315" y="20855"/>
                    <a:pt x="492697" y="29237"/>
                    <a:pt x="499460" y="33332"/>
                  </a:cubicBezTo>
                  <a:cubicBezTo>
                    <a:pt x="507936" y="38571"/>
                    <a:pt x="507556" y="45810"/>
                    <a:pt x="498221" y="57050"/>
                  </a:cubicBezTo>
                  <a:cubicBezTo>
                    <a:pt x="490887" y="65813"/>
                    <a:pt x="488886" y="73147"/>
                    <a:pt x="493744" y="73147"/>
                  </a:cubicBezTo>
                  <a:cubicBezTo>
                    <a:pt x="498697" y="73147"/>
                    <a:pt x="494221" y="82481"/>
                    <a:pt x="483838" y="93816"/>
                  </a:cubicBezTo>
                  <a:cubicBezTo>
                    <a:pt x="469075" y="110199"/>
                    <a:pt x="468027" y="117629"/>
                    <a:pt x="479171" y="128582"/>
                  </a:cubicBezTo>
                  <a:cubicBezTo>
                    <a:pt x="490125" y="139536"/>
                    <a:pt x="484696" y="141822"/>
                    <a:pt x="453168" y="139346"/>
                  </a:cubicBezTo>
                  <a:cubicBezTo>
                    <a:pt x="431260" y="137536"/>
                    <a:pt x="410400" y="128678"/>
                    <a:pt x="406876" y="119819"/>
                  </a:cubicBezTo>
                  <a:cubicBezTo>
                    <a:pt x="397066" y="95435"/>
                    <a:pt x="360204" y="94388"/>
                    <a:pt x="353917" y="118295"/>
                  </a:cubicBezTo>
                  <a:cubicBezTo>
                    <a:pt x="350965" y="129630"/>
                    <a:pt x="336582" y="144394"/>
                    <a:pt x="321818" y="151157"/>
                  </a:cubicBezTo>
                  <a:cubicBezTo>
                    <a:pt x="301625" y="160396"/>
                    <a:pt x="296672" y="169826"/>
                    <a:pt x="301340" y="189733"/>
                  </a:cubicBezTo>
                  <a:cubicBezTo>
                    <a:pt x="307531" y="215736"/>
                    <a:pt x="307245" y="215736"/>
                    <a:pt x="289814" y="193257"/>
                  </a:cubicBezTo>
                  <a:cubicBezTo>
                    <a:pt x="272193" y="170588"/>
                    <a:pt x="271907" y="170683"/>
                    <a:pt x="261335" y="198972"/>
                  </a:cubicBezTo>
                  <a:cubicBezTo>
                    <a:pt x="255429" y="214593"/>
                    <a:pt x="252762" y="233357"/>
                    <a:pt x="255524" y="240597"/>
                  </a:cubicBezTo>
                  <a:cubicBezTo>
                    <a:pt x="260286" y="253265"/>
                    <a:pt x="202470" y="301842"/>
                    <a:pt x="182467" y="301842"/>
                  </a:cubicBezTo>
                  <a:cubicBezTo>
                    <a:pt x="170942" y="301842"/>
                    <a:pt x="113221" y="331465"/>
                    <a:pt x="50356" y="369565"/>
                  </a:cubicBezTo>
                  <a:cubicBezTo>
                    <a:pt x="17304" y="389567"/>
                    <a:pt x="7493" y="402998"/>
                    <a:pt x="7493" y="427382"/>
                  </a:cubicBezTo>
                  <a:cubicBezTo>
                    <a:pt x="7493" y="444717"/>
                    <a:pt x="15113" y="465482"/>
                    <a:pt x="24638" y="473388"/>
                  </a:cubicBezTo>
                  <a:cubicBezTo>
                    <a:pt x="33973" y="481198"/>
                    <a:pt x="41783" y="495676"/>
                    <a:pt x="41783" y="505487"/>
                  </a:cubicBezTo>
                  <a:cubicBezTo>
                    <a:pt x="41783" y="519774"/>
                    <a:pt x="38449" y="519012"/>
                    <a:pt x="25400" y="501296"/>
                  </a:cubicBezTo>
                  <a:cubicBezTo>
                    <a:pt x="10350" y="480912"/>
                    <a:pt x="8446" y="480722"/>
                    <a:pt x="1397" y="498629"/>
                  </a:cubicBezTo>
                  <a:cubicBezTo>
                    <a:pt x="-3175" y="510630"/>
                    <a:pt x="3683" y="532157"/>
                    <a:pt x="18923" y="553398"/>
                  </a:cubicBezTo>
                  <a:cubicBezTo>
                    <a:pt x="46355" y="592069"/>
                    <a:pt x="78454" y="722657"/>
                    <a:pt x="73501" y="775711"/>
                  </a:cubicBezTo>
                  <a:cubicBezTo>
                    <a:pt x="71025" y="803143"/>
                    <a:pt x="77121" y="813335"/>
                    <a:pt x="107029" y="830861"/>
                  </a:cubicBezTo>
                  <a:cubicBezTo>
                    <a:pt x="143605" y="852197"/>
                    <a:pt x="143700" y="852197"/>
                    <a:pt x="186849" y="822955"/>
                  </a:cubicBezTo>
                  <a:cubicBezTo>
                    <a:pt x="212661" y="805334"/>
                    <a:pt x="246190" y="793427"/>
                    <a:pt x="270288" y="793332"/>
                  </a:cubicBezTo>
                  <a:cubicBezTo>
                    <a:pt x="298101" y="793237"/>
                    <a:pt x="318770" y="784379"/>
                    <a:pt x="337439" y="764757"/>
                  </a:cubicBezTo>
                  <a:cubicBezTo>
                    <a:pt x="354393" y="747041"/>
                    <a:pt x="376968" y="736373"/>
                    <a:pt x="398304" y="736373"/>
                  </a:cubicBezTo>
                  <a:cubicBezTo>
                    <a:pt x="416973" y="736373"/>
                    <a:pt x="442690" y="730658"/>
                    <a:pt x="455549" y="723800"/>
                  </a:cubicBezTo>
                  <a:cubicBezTo>
                    <a:pt x="473456" y="714180"/>
                    <a:pt x="493363" y="715799"/>
                    <a:pt x="539559" y="730277"/>
                  </a:cubicBezTo>
                  <a:cubicBezTo>
                    <a:pt x="588994" y="745802"/>
                    <a:pt x="603568" y="756566"/>
                    <a:pt x="618807" y="788570"/>
                  </a:cubicBezTo>
                  <a:cubicBezTo>
                    <a:pt x="629095" y="810096"/>
                    <a:pt x="642239" y="827813"/>
                    <a:pt x="648049" y="827813"/>
                  </a:cubicBezTo>
                  <a:cubicBezTo>
                    <a:pt x="653859" y="827813"/>
                    <a:pt x="668814" y="808477"/>
                    <a:pt x="681291" y="784950"/>
                  </a:cubicBezTo>
                  <a:cubicBezTo>
                    <a:pt x="693769" y="761423"/>
                    <a:pt x="704152" y="748850"/>
                    <a:pt x="704437" y="757137"/>
                  </a:cubicBezTo>
                  <a:cubicBezTo>
                    <a:pt x="704819" y="765329"/>
                    <a:pt x="699675" y="782188"/>
                    <a:pt x="693008" y="794570"/>
                  </a:cubicBezTo>
                  <a:cubicBezTo>
                    <a:pt x="676815" y="824860"/>
                    <a:pt x="690150" y="844767"/>
                    <a:pt x="713772" y="825527"/>
                  </a:cubicBezTo>
                  <a:cubicBezTo>
                    <a:pt x="729298" y="812858"/>
                    <a:pt x="731012" y="813525"/>
                    <a:pt x="724821" y="829908"/>
                  </a:cubicBezTo>
                  <a:cubicBezTo>
                    <a:pt x="720725" y="840957"/>
                    <a:pt x="725392" y="855435"/>
                    <a:pt x="735870" y="864198"/>
                  </a:cubicBezTo>
                  <a:cubicBezTo>
                    <a:pt x="745967" y="872390"/>
                    <a:pt x="761016" y="895916"/>
                    <a:pt x="769493" y="916109"/>
                  </a:cubicBezTo>
                  <a:cubicBezTo>
                    <a:pt x="788448" y="961353"/>
                    <a:pt x="847503" y="983356"/>
                    <a:pt x="878459" y="956591"/>
                  </a:cubicBezTo>
                  <a:cubicBezTo>
                    <a:pt x="895414" y="941922"/>
                    <a:pt x="900081" y="942875"/>
                    <a:pt x="918178" y="964020"/>
                  </a:cubicBezTo>
                  <a:cubicBezTo>
                    <a:pt x="944372" y="994595"/>
                    <a:pt x="949706" y="994119"/>
                    <a:pt x="972947" y="958782"/>
                  </a:cubicBezTo>
                  <a:cubicBezTo>
                    <a:pt x="986187" y="938589"/>
                    <a:pt x="998569" y="931731"/>
                    <a:pt x="1013333" y="936398"/>
                  </a:cubicBezTo>
                  <a:cubicBezTo>
                    <a:pt x="1034955" y="943256"/>
                    <a:pt x="1050767" y="928016"/>
                    <a:pt x="1054862" y="896678"/>
                  </a:cubicBezTo>
                  <a:cubicBezTo>
                    <a:pt x="1057910" y="872675"/>
                    <a:pt x="1081056" y="808191"/>
                    <a:pt x="1106107" y="753518"/>
                  </a:cubicBezTo>
                  <a:cubicBezTo>
                    <a:pt x="1138301" y="683033"/>
                    <a:pt x="1159351" y="456528"/>
                    <a:pt x="1133729" y="455576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59"/>
            <p:cNvSpPr/>
            <p:nvPr/>
          </p:nvSpPr>
          <p:spPr>
            <a:xfrm>
              <a:off x="6968411" y="4573864"/>
              <a:ext cx="206981" cy="460056"/>
            </a:xfrm>
            <a:custGeom>
              <a:rect b="b" l="l" r="r" t="t"/>
              <a:pathLst>
                <a:path extrusionOk="0" h="460056" w="206981">
                  <a:moveTo>
                    <a:pt x="160670" y="14518"/>
                  </a:moveTo>
                  <a:cubicBezTo>
                    <a:pt x="144096" y="65763"/>
                    <a:pt x="126570" y="88242"/>
                    <a:pt x="88280" y="108149"/>
                  </a:cubicBezTo>
                  <a:cubicBezTo>
                    <a:pt x="36273" y="134914"/>
                    <a:pt x="16461" y="172157"/>
                    <a:pt x="25033" y="226354"/>
                  </a:cubicBezTo>
                  <a:cubicBezTo>
                    <a:pt x="29701" y="255501"/>
                    <a:pt x="25986" y="277218"/>
                    <a:pt x="12651" y="297411"/>
                  </a:cubicBezTo>
                  <a:cubicBezTo>
                    <a:pt x="-7923" y="328939"/>
                    <a:pt x="-3351" y="375707"/>
                    <a:pt x="25986" y="433237"/>
                  </a:cubicBezTo>
                  <a:cubicBezTo>
                    <a:pt x="39512" y="459622"/>
                    <a:pt x="47131" y="463622"/>
                    <a:pt x="73230" y="457621"/>
                  </a:cubicBezTo>
                  <a:cubicBezTo>
                    <a:pt x="126284" y="445239"/>
                    <a:pt x="133143" y="430570"/>
                    <a:pt x="172957" y="241594"/>
                  </a:cubicBezTo>
                  <a:cubicBezTo>
                    <a:pt x="183625" y="191302"/>
                    <a:pt x="196483" y="141772"/>
                    <a:pt x="201627" y="131676"/>
                  </a:cubicBezTo>
                  <a:cubicBezTo>
                    <a:pt x="214676" y="106435"/>
                    <a:pt x="202103" y="21948"/>
                    <a:pt x="182958" y="6041"/>
                  </a:cubicBezTo>
                  <a:cubicBezTo>
                    <a:pt x="171052" y="-3865"/>
                    <a:pt x="165909" y="-1960"/>
                    <a:pt x="160670" y="14518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59"/>
            <p:cNvSpPr/>
            <p:nvPr/>
          </p:nvSpPr>
          <p:spPr>
            <a:xfrm>
              <a:off x="8435237" y="3992402"/>
              <a:ext cx="310283" cy="371570"/>
            </a:xfrm>
            <a:custGeom>
              <a:rect b="b" l="l" r="r" t="t"/>
              <a:pathLst>
                <a:path extrusionOk="0" h="371570" w="310283">
                  <a:moveTo>
                    <a:pt x="302998" y="282702"/>
                  </a:moveTo>
                  <a:cubicBezTo>
                    <a:pt x="313094" y="272606"/>
                    <a:pt x="312713" y="265176"/>
                    <a:pt x="301759" y="251937"/>
                  </a:cubicBezTo>
                  <a:cubicBezTo>
                    <a:pt x="293758" y="242316"/>
                    <a:pt x="282899" y="237173"/>
                    <a:pt x="277470" y="240507"/>
                  </a:cubicBezTo>
                  <a:cubicBezTo>
                    <a:pt x="266136" y="247460"/>
                    <a:pt x="214034" y="198501"/>
                    <a:pt x="218511" y="185166"/>
                  </a:cubicBezTo>
                  <a:cubicBezTo>
                    <a:pt x="220225" y="180118"/>
                    <a:pt x="196413" y="151924"/>
                    <a:pt x="165933" y="122301"/>
                  </a:cubicBezTo>
                  <a:cubicBezTo>
                    <a:pt x="135262" y="92679"/>
                    <a:pt x="104211" y="57055"/>
                    <a:pt x="96877" y="42958"/>
                  </a:cubicBezTo>
                  <a:cubicBezTo>
                    <a:pt x="84208" y="18955"/>
                    <a:pt x="20010" y="-8286"/>
                    <a:pt x="864" y="2382"/>
                  </a:cubicBezTo>
                  <a:cubicBezTo>
                    <a:pt x="-4089" y="5144"/>
                    <a:pt x="12771" y="33243"/>
                    <a:pt x="38012" y="65056"/>
                  </a:cubicBezTo>
                  <a:cubicBezTo>
                    <a:pt x="63253" y="96965"/>
                    <a:pt x="84113" y="131636"/>
                    <a:pt x="84113" y="142399"/>
                  </a:cubicBezTo>
                  <a:cubicBezTo>
                    <a:pt x="84113" y="153067"/>
                    <a:pt x="96877" y="173832"/>
                    <a:pt x="112688" y="188596"/>
                  </a:cubicBezTo>
                  <a:cubicBezTo>
                    <a:pt x="128309" y="203359"/>
                    <a:pt x="141263" y="223552"/>
                    <a:pt x="141263" y="233458"/>
                  </a:cubicBezTo>
                  <a:cubicBezTo>
                    <a:pt x="141263" y="243364"/>
                    <a:pt x="165647" y="278512"/>
                    <a:pt x="195460" y="311563"/>
                  </a:cubicBezTo>
                  <a:cubicBezTo>
                    <a:pt x="225273" y="344615"/>
                    <a:pt x="252515" y="371571"/>
                    <a:pt x="256039" y="371571"/>
                  </a:cubicBezTo>
                  <a:cubicBezTo>
                    <a:pt x="270708" y="371571"/>
                    <a:pt x="289853" y="342424"/>
                    <a:pt x="289853" y="320136"/>
                  </a:cubicBezTo>
                  <a:cubicBezTo>
                    <a:pt x="289853" y="306706"/>
                    <a:pt x="295759" y="290037"/>
                    <a:pt x="302998" y="28270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59"/>
            <p:cNvSpPr/>
            <p:nvPr/>
          </p:nvSpPr>
          <p:spPr>
            <a:xfrm>
              <a:off x="8800717" y="3940206"/>
              <a:ext cx="303467" cy="373296"/>
            </a:xfrm>
            <a:custGeom>
              <a:rect b="b" l="l" r="r" t="t"/>
              <a:pathLst>
                <a:path extrusionOk="0" h="373296" w="303467">
                  <a:moveTo>
                    <a:pt x="64580" y="339471"/>
                  </a:moveTo>
                  <a:cubicBezTo>
                    <a:pt x="80392" y="357378"/>
                    <a:pt x="96584" y="362998"/>
                    <a:pt x="125159" y="360426"/>
                  </a:cubicBezTo>
                  <a:cubicBezTo>
                    <a:pt x="146686" y="358330"/>
                    <a:pt x="167260" y="361759"/>
                    <a:pt x="170974" y="367855"/>
                  </a:cubicBezTo>
                  <a:cubicBezTo>
                    <a:pt x="175451" y="375094"/>
                    <a:pt x="182595" y="375094"/>
                    <a:pt x="191168" y="367951"/>
                  </a:cubicBezTo>
                  <a:cubicBezTo>
                    <a:pt x="198406" y="361855"/>
                    <a:pt x="209551" y="355282"/>
                    <a:pt x="215837" y="353092"/>
                  </a:cubicBezTo>
                  <a:cubicBezTo>
                    <a:pt x="222124" y="350996"/>
                    <a:pt x="225648" y="335947"/>
                    <a:pt x="223839" y="319659"/>
                  </a:cubicBezTo>
                  <a:cubicBezTo>
                    <a:pt x="222029" y="303276"/>
                    <a:pt x="228410" y="283369"/>
                    <a:pt x="238126" y="275272"/>
                  </a:cubicBezTo>
                  <a:cubicBezTo>
                    <a:pt x="247841" y="267271"/>
                    <a:pt x="255842" y="253746"/>
                    <a:pt x="255842" y="245459"/>
                  </a:cubicBezTo>
                  <a:cubicBezTo>
                    <a:pt x="255842" y="236982"/>
                    <a:pt x="266510" y="220218"/>
                    <a:pt x="279560" y="207931"/>
                  </a:cubicBezTo>
                  <a:cubicBezTo>
                    <a:pt x="295752" y="192881"/>
                    <a:pt x="299181" y="183356"/>
                    <a:pt x="290228" y="177736"/>
                  </a:cubicBezTo>
                  <a:cubicBezTo>
                    <a:pt x="282988" y="173355"/>
                    <a:pt x="280131" y="162115"/>
                    <a:pt x="283751" y="152686"/>
                  </a:cubicBezTo>
                  <a:cubicBezTo>
                    <a:pt x="287846" y="142018"/>
                    <a:pt x="282132" y="133445"/>
                    <a:pt x="268892" y="129921"/>
                  </a:cubicBezTo>
                  <a:cubicBezTo>
                    <a:pt x="248794" y="124682"/>
                    <a:pt x="249270" y="122301"/>
                    <a:pt x="275369" y="94012"/>
                  </a:cubicBezTo>
                  <a:lnTo>
                    <a:pt x="303467" y="63722"/>
                  </a:lnTo>
                  <a:lnTo>
                    <a:pt x="267749" y="31909"/>
                  </a:lnTo>
                  <a:lnTo>
                    <a:pt x="232030" y="0"/>
                  </a:lnTo>
                  <a:lnTo>
                    <a:pt x="177642" y="56864"/>
                  </a:lnTo>
                  <a:cubicBezTo>
                    <a:pt x="147639" y="88106"/>
                    <a:pt x="109253" y="118967"/>
                    <a:pt x="92203" y="125349"/>
                  </a:cubicBezTo>
                  <a:cubicBezTo>
                    <a:pt x="75248" y="131826"/>
                    <a:pt x="61437" y="144971"/>
                    <a:pt x="61437" y="154496"/>
                  </a:cubicBezTo>
                  <a:cubicBezTo>
                    <a:pt x="61437" y="164116"/>
                    <a:pt x="51722" y="172021"/>
                    <a:pt x="39911" y="172021"/>
                  </a:cubicBezTo>
                  <a:cubicBezTo>
                    <a:pt x="-22192" y="172021"/>
                    <a:pt x="-10191" y="254698"/>
                    <a:pt x="64580" y="33947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9"/>
            <p:cNvSpPr/>
            <p:nvPr/>
          </p:nvSpPr>
          <p:spPr>
            <a:xfrm>
              <a:off x="3083630" y="747176"/>
              <a:ext cx="953159" cy="482905"/>
            </a:xfrm>
            <a:custGeom>
              <a:rect b="b" l="l" r="r" t="t"/>
              <a:pathLst>
                <a:path extrusionOk="0" h="482905" w="953159">
                  <a:moveTo>
                    <a:pt x="21328" y="282381"/>
                  </a:moveTo>
                  <a:cubicBezTo>
                    <a:pt x="36569" y="292287"/>
                    <a:pt x="63429" y="300859"/>
                    <a:pt x="80860" y="301431"/>
                  </a:cubicBezTo>
                  <a:cubicBezTo>
                    <a:pt x="98386" y="301907"/>
                    <a:pt x="104958" y="304860"/>
                    <a:pt x="95623" y="308098"/>
                  </a:cubicBezTo>
                  <a:cubicBezTo>
                    <a:pt x="86098" y="311146"/>
                    <a:pt x="70668" y="316290"/>
                    <a:pt x="61333" y="319433"/>
                  </a:cubicBezTo>
                  <a:cubicBezTo>
                    <a:pt x="46379" y="324386"/>
                    <a:pt x="46474" y="326767"/>
                    <a:pt x="62477" y="338483"/>
                  </a:cubicBezTo>
                  <a:cubicBezTo>
                    <a:pt x="72573" y="345912"/>
                    <a:pt x="80193" y="357152"/>
                    <a:pt x="79622" y="363438"/>
                  </a:cubicBezTo>
                  <a:cubicBezTo>
                    <a:pt x="78955" y="369725"/>
                    <a:pt x="98386" y="376488"/>
                    <a:pt x="122579" y="378488"/>
                  </a:cubicBezTo>
                  <a:cubicBezTo>
                    <a:pt x="155155" y="381155"/>
                    <a:pt x="173443" y="375726"/>
                    <a:pt x="192302" y="358009"/>
                  </a:cubicBezTo>
                  <a:cubicBezTo>
                    <a:pt x="213067" y="338483"/>
                    <a:pt x="220211" y="336864"/>
                    <a:pt x="230498" y="349246"/>
                  </a:cubicBezTo>
                  <a:cubicBezTo>
                    <a:pt x="240023" y="360676"/>
                    <a:pt x="237356" y="367915"/>
                    <a:pt x="219639" y="378964"/>
                  </a:cubicBezTo>
                  <a:cubicBezTo>
                    <a:pt x="206685" y="386965"/>
                    <a:pt x="199160" y="396585"/>
                    <a:pt x="202875" y="400205"/>
                  </a:cubicBezTo>
                  <a:cubicBezTo>
                    <a:pt x="206494" y="403824"/>
                    <a:pt x="200589" y="413445"/>
                    <a:pt x="189731" y="421446"/>
                  </a:cubicBezTo>
                  <a:cubicBezTo>
                    <a:pt x="154583" y="447354"/>
                    <a:pt x="190302" y="462689"/>
                    <a:pt x="296411" y="467451"/>
                  </a:cubicBezTo>
                  <a:cubicBezTo>
                    <a:pt x="351560" y="469833"/>
                    <a:pt x="399185" y="474500"/>
                    <a:pt x="402328" y="477643"/>
                  </a:cubicBezTo>
                  <a:cubicBezTo>
                    <a:pt x="411377" y="486692"/>
                    <a:pt x="421188" y="484882"/>
                    <a:pt x="466622" y="465832"/>
                  </a:cubicBezTo>
                  <a:cubicBezTo>
                    <a:pt x="515581" y="445353"/>
                    <a:pt x="515295" y="418874"/>
                    <a:pt x="466241" y="424208"/>
                  </a:cubicBezTo>
                  <a:cubicBezTo>
                    <a:pt x="434904" y="427542"/>
                    <a:pt x="435571" y="426399"/>
                    <a:pt x="478243" y="404205"/>
                  </a:cubicBezTo>
                  <a:cubicBezTo>
                    <a:pt x="503198" y="391156"/>
                    <a:pt x="529392" y="380488"/>
                    <a:pt x="536441" y="380488"/>
                  </a:cubicBezTo>
                  <a:cubicBezTo>
                    <a:pt x="556824" y="380488"/>
                    <a:pt x="590447" y="337626"/>
                    <a:pt x="581494" y="323052"/>
                  </a:cubicBezTo>
                  <a:cubicBezTo>
                    <a:pt x="576541" y="315242"/>
                    <a:pt x="561301" y="312956"/>
                    <a:pt x="543203" y="317433"/>
                  </a:cubicBezTo>
                  <a:cubicBezTo>
                    <a:pt x="523296" y="322386"/>
                    <a:pt x="516914" y="320957"/>
                    <a:pt x="524439" y="313527"/>
                  </a:cubicBezTo>
                  <a:cubicBezTo>
                    <a:pt x="530725" y="307336"/>
                    <a:pt x="548632" y="300478"/>
                    <a:pt x="564444" y="298192"/>
                  </a:cubicBezTo>
                  <a:cubicBezTo>
                    <a:pt x="581017" y="295811"/>
                    <a:pt x="591590" y="287715"/>
                    <a:pt x="589685" y="278666"/>
                  </a:cubicBezTo>
                  <a:cubicBezTo>
                    <a:pt x="587304" y="267998"/>
                    <a:pt x="592543" y="265902"/>
                    <a:pt x="606830" y="271713"/>
                  </a:cubicBezTo>
                  <a:cubicBezTo>
                    <a:pt x="653503" y="290953"/>
                    <a:pt x="671219" y="291715"/>
                    <a:pt x="683316" y="275523"/>
                  </a:cubicBezTo>
                  <a:cubicBezTo>
                    <a:pt x="690174" y="265998"/>
                    <a:pt x="735704" y="239518"/>
                    <a:pt x="784472" y="216372"/>
                  </a:cubicBezTo>
                  <a:cubicBezTo>
                    <a:pt x="833144" y="193322"/>
                    <a:pt x="873054" y="171700"/>
                    <a:pt x="873054" y="168366"/>
                  </a:cubicBezTo>
                  <a:cubicBezTo>
                    <a:pt x="873054" y="165128"/>
                    <a:pt x="861433" y="157889"/>
                    <a:pt x="847337" y="152174"/>
                  </a:cubicBezTo>
                  <a:cubicBezTo>
                    <a:pt x="826858" y="143982"/>
                    <a:pt x="825810" y="141696"/>
                    <a:pt x="842098" y="141125"/>
                  </a:cubicBezTo>
                  <a:cubicBezTo>
                    <a:pt x="868958" y="140172"/>
                    <a:pt x="953159" y="97024"/>
                    <a:pt x="953159" y="84165"/>
                  </a:cubicBezTo>
                  <a:cubicBezTo>
                    <a:pt x="953159" y="78546"/>
                    <a:pt x="936967" y="63782"/>
                    <a:pt x="917250" y="51304"/>
                  </a:cubicBezTo>
                  <a:cubicBezTo>
                    <a:pt x="888866" y="33397"/>
                    <a:pt x="873816" y="30730"/>
                    <a:pt x="845813" y="38731"/>
                  </a:cubicBezTo>
                  <a:cubicBezTo>
                    <a:pt x="800188" y="51876"/>
                    <a:pt x="789996" y="51495"/>
                    <a:pt x="798854" y="37493"/>
                  </a:cubicBezTo>
                  <a:cubicBezTo>
                    <a:pt x="811046" y="17681"/>
                    <a:pt x="746276" y="2060"/>
                    <a:pt x="677030" y="8061"/>
                  </a:cubicBezTo>
                  <a:cubicBezTo>
                    <a:pt x="640454" y="11299"/>
                    <a:pt x="587114" y="9585"/>
                    <a:pt x="558539" y="4251"/>
                  </a:cubicBezTo>
                  <a:cubicBezTo>
                    <a:pt x="530059" y="-1083"/>
                    <a:pt x="504246" y="-1464"/>
                    <a:pt x="501293" y="3489"/>
                  </a:cubicBezTo>
                  <a:cubicBezTo>
                    <a:pt x="498245" y="8442"/>
                    <a:pt x="485482" y="9775"/>
                    <a:pt x="473004" y="6441"/>
                  </a:cubicBezTo>
                  <a:cubicBezTo>
                    <a:pt x="460526" y="3203"/>
                    <a:pt x="441190" y="4536"/>
                    <a:pt x="430141" y="9299"/>
                  </a:cubicBezTo>
                  <a:cubicBezTo>
                    <a:pt x="419093" y="14252"/>
                    <a:pt x="403853" y="17205"/>
                    <a:pt x="396328" y="16062"/>
                  </a:cubicBezTo>
                  <a:cubicBezTo>
                    <a:pt x="382802" y="13871"/>
                    <a:pt x="351656" y="58638"/>
                    <a:pt x="355847" y="73878"/>
                  </a:cubicBezTo>
                  <a:cubicBezTo>
                    <a:pt x="357085" y="78069"/>
                    <a:pt x="336320" y="80736"/>
                    <a:pt x="309745" y="79593"/>
                  </a:cubicBezTo>
                  <a:cubicBezTo>
                    <a:pt x="274789" y="77974"/>
                    <a:pt x="262216" y="81689"/>
                    <a:pt x="264502" y="92643"/>
                  </a:cubicBezTo>
                  <a:cubicBezTo>
                    <a:pt x="266693" y="102834"/>
                    <a:pt x="257168" y="106930"/>
                    <a:pt x="235927" y="105216"/>
                  </a:cubicBezTo>
                  <a:cubicBezTo>
                    <a:pt x="218591" y="103882"/>
                    <a:pt x="196493" y="105787"/>
                    <a:pt x="187064" y="109597"/>
                  </a:cubicBezTo>
                  <a:cubicBezTo>
                    <a:pt x="177539" y="113407"/>
                    <a:pt x="154488" y="118074"/>
                    <a:pt x="135628" y="119884"/>
                  </a:cubicBezTo>
                  <a:cubicBezTo>
                    <a:pt x="89623" y="124361"/>
                    <a:pt x="91814" y="145125"/>
                    <a:pt x="138677" y="149602"/>
                  </a:cubicBezTo>
                  <a:cubicBezTo>
                    <a:pt x="159155" y="151698"/>
                    <a:pt x="173348" y="157508"/>
                    <a:pt x="170109" y="162651"/>
                  </a:cubicBezTo>
                  <a:cubicBezTo>
                    <a:pt x="166870" y="167890"/>
                    <a:pt x="177443" y="180749"/>
                    <a:pt x="193540" y="191322"/>
                  </a:cubicBezTo>
                  <a:cubicBezTo>
                    <a:pt x="215829" y="205800"/>
                    <a:pt x="226592" y="207324"/>
                    <a:pt x="238498" y="197513"/>
                  </a:cubicBezTo>
                  <a:cubicBezTo>
                    <a:pt x="248881" y="188845"/>
                    <a:pt x="260977" y="188178"/>
                    <a:pt x="274884" y="195322"/>
                  </a:cubicBezTo>
                  <a:cubicBezTo>
                    <a:pt x="286314" y="201418"/>
                    <a:pt x="318794" y="210181"/>
                    <a:pt x="347179" y="214848"/>
                  </a:cubicBezTo>
                  <a:cubicBezTo>
                    <a:pt x="386041" y="221325"/>
                    <a:pt x="393185" y="225516"/>
                    <a:pt x="376230" y="231422"/>
                  </a:cubicBezTo>
                  <a:cubicBezTo>
                    <a:pt x="363848" y="235899"/>
                    <a:pt x="339844" y="234184"/>
                    <a:pt x="322795" y="227802"/>
                  </a:cubicBezTo>
                  <a:cubicBezTo>
                    <a:pt x="291934" y="216182"/>
                    <a:pt x="255644" y="231327"/>
                    <a:pt x="255644" y="255901"/>
                  </a:cubicBezTo>
                  <a:cubicBezTo>
                    <a:pt x="255644" y="276666"/>
                    <a:pt x="348036" y="324481"/>
                    <a:pt x="373373" y="316861"/>
                  </a:cubicBezTo>
                  <a:cubicBezTo>
                    <a:pt x="392232" y="311146"/>
                    <a:pt x="395280" y="312480"/>
                    <a:pt x="385850" y="322576"/>
                  </a:cubicBezTo>
                  <a:cubicBezTo>
                    <a:pt x="367562" y="341912"/>
                    <a:pt x="252215" y="325624"/>
                    <a:pt x="260215" y="304860"/>
                  </a:cubicBezTo>
                  <a:cubicBezTo>
                    <a:pt x="263454" y="296382"/>
                    <a:pt x="257358" y="284571"/>
                    <a:pt x="246595" y="278666"/>
                  </a:cubicBezTo>
                  <a:cubicBezTo>
                    <a:pt x="235927" y="272760"/>
                    <a:pt x="227164" y="258378"/>
                    <a:pt x="227069" y="246948"/>
                  </a:cubicBezTo>
                  <a:cubicBezTo>
                    <a:pt x="227069" y="235422"/>
                    <a:pt x="221925" y="225612"/>
                    <a:pt x="215639" y="225135"/>
                  </a:cubicBezTo>
                  <a:cubicBezTo>
                    <a:pt x="199256" y="223611"/>
                    <a:pt x="161346" y="209133"/>
                    <a:pt x="141344" y="196560"/>
                  </a:cubicBezTo>
                  <a:cubicBezTo>
                    <a:pt x="105053" y="173986"/>
                    <a:pt x="91814" y="171414"/>
                    <a:pt x="74002" y="183225"/>
                  </a:cubicBezTo>
                  <a:cubicBezTo>
                    <a:pt x="63810" y="189893"/>
                    <a:pt x="57047" y="201609"/>
                    <a:pt x="58952" y="209324"/>
                  </a:cubicBezTo>
                  <a:cubicBezTo>
                    <a:pt x="60857" y="217325"/>
                    <a:pt x="55142" y="220563"/>
                    <a:pt x="45427" y="216753"/>
                  </a:cubicBezTo>
                  <a:cubicBezTo>
                    <a:pt x="35616" y="212943"/>
                    <a:pt x="21519" y="221325"/>
                    <a:pt x="11137" y="237232"/>
                  </a:cubicBezTo>
                  <a:cubicBezTo>
                    <a:pt x="-5437" y="262473"/>
                    <a:pt x="-4675" y="265331"/>
                    <a:pt x="21328" y="28238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9"/>
            <p:cNvSpPr/>
            <p:nvPr/>
          </p:nvSpPr>
          <p:spPr>
            <a:xfrm>
              <a:off x="10580975" y="5349044"/>
              <a:ext cx="161983" cy="253209"/>
            </a:xfrm>
            <a:custGeom>
              <a:rect b="b" l="l" r="r" t="t"/>
              <a:pathLst>
                <a:path extrusionOk="0" h="253209" w="161983">
                  <a:moveTo>
                    <a:pt x="138078" y="110399"/>
                  </a:moveTo>
                  <a:cubicBezTo>
                    <a:pt x="129696" y="113733"/>
                    <a:pt x="120552" y="105732"/>
                    <a:pt x="117028" y="92206"/>
                  </a:cubicBezTo>
                  <a:cubicBezTo>
                    <a:pt x="111694" y="72013"/>
                    <a:pt x="107884" y="70489"/>
                    <a:pt x="93025" y="82967"/>
                  </a:cubicBezTo>
                  <a:cubicBezTo>
                    <a:pt x="78642" y="94873"/>
                    <a:pt x="75308" y="94873"/>
                    <a:pt x="75308" y="83062"/>
                  </a:cubicBezTo>
                  <a:cubicBezTo>
                    <a:pt x="75308" y="56297"/>
                    <a:pt x="16444" y="-10950"/>
                    <a:pt x="3966" y="1528"/>
                  </a:cubicBezTo>
                  <a:cubicBezTo>
                    <a:pt x="-3844" y="9148"/>
                    <a:pt x="-130" y="23626"/>
                    <a:pt x="15206" y="45343"/>
                  </a:cubicBezTo>
                  <a:cubicBezTo>
                    <a:pt x="51210" y="96588"/>
                    <a:pt x="56639" y="126782"/>
                    <a:pt x="35399" y="159167"/>
                  </a:cubicBezTo>
                  <a:cubicBezTo>
                    <a:pt x="17301" y="186694"/>
                    <a:pt x="17587" y="188313"/>
                    <a:pt x="40066" y="194314"/>
                  </a:cubicBezTo>
                  <a:cubicBezTo>
                    <a:pt x="53115" y="197743"/>
                    <a:pt x="63878" y="209364"/>
                    <a:pt x="63878" y="220127"/>
                  </a:cubicBezTo>
                  <a:cubicBezTo>
                    <a:pt x="63878" y="230890"/>
                    <a:pt x="67402" y="243368"/>
                    <a:pt x="71689" y="247559"/>
                  </a:cubicBezTo>
                  <a:cubicBezTo>
                    <a:pt x="86357" y="262227"/>
                    <a:pt x="103788" y="247749"/>
                    <a:pt x="115980" y="210983"/>
                  </a:cubicBezTo>
                  <a:cubicBezTo>
                    <a:pt x="122743" y="190885"/>
                    <a:pt x="131506" y="177836"/>
                    <a:pt x="135792" y="181932"/>
                  </a:cubicBezTo>
                  <a:cubicBezTo>
                    <a:pt x="145984" y="192219"/>
                    <a:pt x="168844" y="130211"/>
                    <a:pt x="159985" y="116019"/>
                  </a:cubicBezTo>
                  <a:cubicBezTo>
                    <a:pt x="156176" y="109827"/>
                    <a:pt x="146365" y="107256"/>
                    <a:pt x="138078" y="110399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59"/>
            <p:cNvSpPr/>
            <p:nvPr/>
          </p:nvSpPr>
          <p:spPr>
            <a:xfrm>
              <a:off x="10422115" y="5583903"/>
              <a:ext cx="211730" cy="243588"/>
            </a:xfrm>
            <a:custGeom>
              <a:rect b="b" l="l" r="r" t="t"/>
              <a:pathLst>
                <a:path extrusionOk="0" h="243588" w="211730">
                  <a:moveTo>
                    <a:pt x="191020" y="4604"/>
                  </a:moveTo>
                  <a:cubicBezTo>
                    <a:pt x="174447" y="-4160"/>
                    <a:pt x="164350" y="-1016"/>
                    <a:pt x="145300" y="19272"/>
                  </a:cubicBezTo>
                  <a:cubicBezTo>
                    <a:pt x="131965" y="33560"/>
                    <a:pt x="120916" y="51276"/>
                    <a:pt x="120916" y="58610"/>
                  </a:cubicBezTo>
                  <a:cubicBezTo>
                    <a:pt x="120916" y="65944"/>
                    <a:pt x="108915" y="79756"/>
                    <a:pt x="94151" y="89376"/>
                  </a:cubicBezTo>
                  <a:cubicBezTo>
                    <a:pt x="58242" y="112903"/>
                    <a:pt x="-8052" y="206724"/>
                    <a:pt x="806" y="221202"/>
                  </a:cubicBezTo>
                  <a:cubicBezTo>
                    <a:pt x="4806" y="227584"/>
                    <a:pt x="12808" y="229965"/>
                    <a:pt x="18618" y="226346"/>
                  </a:cubicBezTo>
                  <a:cubicBezTo>
                    <a:pt x="24428" y="222821"/>
                    <a:pt x="38144" y="225107"/>
                    <a:pt x="49288" y="231489"/>
                  </a:cubicBezTo>
                  <a:cubicBezTo>
                    <a:pt x="60337" y="237966"/>
                    <a:pt x="75006" y="243395"/>
                    <a:pt x="81864" y="243586"/>
                  </a:cubicBezTo>
                  <a:cubicBezTo>
                    <a:pt x="94818" y="243967"/>
                    <a:pt x="140157" y="199294"/>
                    <a:pt x="135108" y="191198"/>
                  </a:cubicBezTo>
                  <a:cubicBezTo>
                    <a:pt x="125203" y="175577"/>
                    <a:pt x="136251" y="147478"/>
                    <a:pt x="161874" y="123856"/>
                  </a:cubicBezTo>
                  <a:cubicBezTo>
                    <a:pt x="178066" y="108807"/>
                    <a:pt x="188448" y="91567"/>
                    <a:pt x="184734" y="85661"/>
                  </a:cubicBezTo>
                  <a:cubicBezTo>
                    <a:pt x="181114" y="79566"/>
                    <a:pt x="185782" y="71850"/>
                    <a:pt x="195116" y="68326"/>
                  </a:cubicBezTo>
                  <a:cubicBezTo>
                    <a:pt x="219214" y="58991"/>
                    <a:pt x="216452" y="18320"/>
                    <a:pt x="191020" y="4604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59"/>
            <p:cNvSpPr/>
            <p:nvPr/>
          </p:nvSpPr>
          <p:spPr>
            <a:xfrm>
              <a:off x="9427888" y="4185792"/>
              <a:ext cx="595145" cy="346014"/>
            </a:xfrm>
            <a:custGeom>
              <a:rect b="b" l="l" r="r" t="t"/>
              <a:pathLst>
                <a:path extrusionOk="0" h="346014" w="595145">
                  <a:moveTo>
                    <a:pt x="425914" y="261810"/>
                  </a:moveTo>
                  <a:cubicBezTo>
                    <a:pt x="426581" y="262286"/>
                    <a:pt x="427343" y="262858"/>
                    <a:pt x="428105" y="263525"/>
                  </a:cubicBezTo>
                  <a:cubicBezTo>
                    <a:pt x="432867" y="270287"/>
                    <a:pt x="437630" y="278955"/>
                    <a:pt x="440868" y="287337"/>
                  </a:cubicBezTo>
                  <a:cubicBezTo>
                    <a:pt x="443440" y="294005"/>
                    <a:pt x="448012" y="300291"/>
                    <a:pt x="454012" y="306006"/>
                  </a:cubicBezTo>
                  <a:cubicBezTo>
                    <a:pt x="462680" y="318579"/>
                    <a:pt x="478302" y="329247"/>
                    <a:pt x="496875" y="334677"/>
                  </a:cubicBezTo>
                  <a:cubicBezTo>
                    <a:pt x="546310" y="348964"/>
                    <a:pt x="546405" y="348964"/>
                    <a:pt x="556311" y="339058"/>
                  </a:cubicBezTo>
                  <a:cubicBezTo>
                    <a:pt x="561074" y="334391"/>
                    <a:pt x="569646" y="329819"/>
                    <a:pt x="575361" y="328961"/>
                  </a:cubicBezTo>
                  <a:cubicBezTo>
                    <a:pt x="596887" y="326104"/>
                    <a:pt x="598507" y="324485"/>
                    <a:pt x="591268" y="312674"/>
                  </a:cubicBezTo>
                  <a:cubicBezTo>
                    <a:pt x="589649" y="310007"/>
                    <a:pt x="587648" y="308292"/>
                    <a:pt x="585458" y="307340"/>
                  </a:cubicBezTo>
                  <a:cubicBezTo>
                    <a:pt x="584886" y="306102"/>
                    <a:pt x="584029" y="304768"/>
                    <a:pt x="583172" y="303244"/>
                  </a:cubicBezTo>
                  <a:cubicBezTo>
                    <a:pt x="578409" y="295434"/>
                    <a:pt x="571075" y="295148"/>
                    <a:pt x="562502" y="302196"/>
                  </a:cubicBezTo>
                  <a:cubicBezTo>
                    <a:pt x="551549" y="311340"/>
                    <a:pt x="527546" y="297434"/>
                    <a:pt x="508210" y="276955"/>
                  </a:cubicBezTo>
                  <a:cubicBezTo>
                    <a:pt x="497352" y="263429"/>
                    <a:pt x="489160" y="248285"/>
                    <a:pt x="487731" y="235236"/>
                  </a:cubicBezTo>
                  <a:cubicBezTo>
                    <a:pt x="486207" y="221519"/>
                    <a:pt x="477063" y="205899"/>
                    <a:pt x="461823" y="189611"/>
                  </a:cubicBezTo>
                  <a:cubicBezTo>
                    <a:pt x="427057" y="146082"/>
                    <a:pt x="345428" y="95885"/>
                    <a:pt x="251797" y="63690"/>
                  </a:cubicBezTo>
                  <a:lnTo>
                    <a:pt x="184931" y="40544"/>
                  </a:lnTo>
                  <a:lnTo>
                    <a:pt x="158737" y="65214"/>
                  </a:lnTo>
                  <a:cubicBezTo>
                    <a:pt x="137688" y="84931"/>
                    <a:pt x="129401" y="87122"/>
                    <a:pt x="116161" y="76168"/>
                  </a:cubicBezTo>
                  <a:cubicBezTo>
                    <a:pt x="112161" y="69501"/>
                    <a:pt x="110541" y="62166"/>
                    <a:pt x="112637" y="56927"/>
                  </a:cubicBezTo>
                  <a:cubicBezTo>
                    <a:pt x="115685" y="48927"/>
                    <a:pt x="111494" y="37116"/>
                    <a:pt x="103397" y="30734"/>
                  </a:cubicBezTo>
                  <a:cubicBezTo>
                    <a:pt x="103112" y="30543"/>
                    <a:pt x="102731" y="30258"/>
                    <a:pt x="102445" y="30067"/>
                  </a:cubicBezTo>
                  <a:cubicBezTo>
                    <a:pt x="100635" y="26733"/>
                    <a:pt x="98254" y="23685"/>
                    <a:pt x="95301" y="21304"/>
                  </a:cubicBezTo>
                  <a:cubicBezTo>
                    <a:pt x="76537" y="6445"/>
                    <a:pt x="11100" y="-6128"/>
                    <a:pt x="1766" y="3207"/>
                  </a:cubicBezTo>
                  <a:cubicBezTo>
                    <a:pt x="-3473" y="8445"/>
                    <a:pt x="3575" y="20733"/>
                    <a:pt x="14625" y="31782"/>
                  </a:cubicBezTo>
                  <a:cubicBezTo>
                    <a:pt x="23864" y="44354"/>
                    <a:pt x="41104" y="58261"/>
                    <a:pt x="54439" y="61309"/>
                  </a:cubicBezTo>
                  <a:cubicBezTo>
                    <a:pt x="52915" y="62261"/>
                    <a:pt x="51105" y="63309"/>
                    <a:pt x="49010" y="64548"/>
                  </a:cubicBezTo>
                  <a:cubicBezTo>
                    <a:pt x="32817" y="74073"/>
                    <a:pt x="31293" y="80835"/>
                    <a:pt x="41485" y="99790"/>
                  </a:cubicBezTo>
                  <a:cubicBezTo>
                    <a:pt x="45295" y="106839"/>
                    <a:pt x="48819" y="111315"/>
                    <a:pt x="52248" y="113697"/>
                  </a:cubicBezTo>
                  <a:cubicBezTo>
                    <a:pt x="59963" y="126079"/>
                    <a:pt x="66726" y="128270"/>
                    <a:pt x="74156" y="120745"/>
                  </a:cubicBezTo>
                  <a:cubicBezTo>
                    <a:pt x="82347" y="112363"/>
                    <a:pt x="103112" y="117697"/>
                    <a:pt x="141974" y="137985"/>
                  </a:cubicBezTo>
                  <a:cubicBezTo>
                    <a:pt x="167501" y="151320"/>
                    <a:pt x="186169" y="163798"/>
                    <a:pt x="198171" y="175704"/>
                  </a:cubicBezTo>
                  <a:cubicBezTo>
                    <a:pt x="210363" y="192278"/>
                    <a:pt x="209125" y="207899"/>
                    <a:pt x="195028" y="223520"/>
                  </a:cubicBezTo>
                  <a:cubicBezTo>
                    <a:pt x="181884" y="238093"/>
                    <a:pt x="184170" y="253904"/>
                    <a:pt x="194456" y="256952"/>
                  </a:cubicBezTo>
                  <a:cubicBezTo>
                    <a:pt x="196361" y="266192"/>
                    <a:pt x="205601" y="270764"/>
                    <a:pt x="218364" y="262953"/>
                  </a:cubicBezTo>
                  <a:cubicBezTo>
                    <a:pt x="223603" y="259619"/>
                    <a:pt x="247320" y="267430"/>
                    <a:pt x="270942" y="280098"/>
                  </a:cubicBezTo>
                  <a:cubicBezTo>
                    <a:pt x="316091" y="304197"/>
                    <a:pt x="365049" y="305244"/>
                    <a:pt x="360287" y="281718"/>
                  </a:cubicBezTo>
                  <a:cubicBezTo>
                    <a:pt x="356953" y="265525"/>
                    <a:pt x="407245" y="250190"/>
                    <a:pt x="425914" y="261810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9"/>
            <p:cNvSpPr/>
            <p:nvPr/>
          </p:nvSpPr>
          <p:spPr>
            <a:xfrm>
              <a:off x="9815004" y="5582192"/>
              <a:ext cx="115662" cy="105463"/>
            </a:xfrm>
            <a:custGeom>
              <a:rect b="b" l="l" r="r" t="t"/>
              <a:pathLst>
                <a:path extrusionOk="0" h="105463" w="115662">
                  <a:moveTo>
                    <a:pt x="47180" y="28"/>
                  </a:moveTo>
                  <a:cubicBezTo>
                    <a:pt x="20224" y="409"/>
                    <a:pt x="-922" y="3267"/>
                    <a:pt x="31" y="6410"/>
                  </a:cubicBezTo>
                  <a:cubicBezTo>
                    <a:pt x="1174" y="9458"/>
                    <a:pt x="5746" y="27556"/>
                    <a:pt x="10223" y="46415"/>
                  </a:cubicBezTo>
                  <a:cubicBezTo>
                    <a:pt x="14795" y="65274"/>
                    <a:pt x="23462" y="86992"/>
                    <a:pt x="29558" y="94802"/>
                  </a:cubicBezTo>
                  <a:cubicBezTo>
                    <a:pt x="46227" y="116043"/>
                    <a:pt x="98710" y="103184"/>
                    <a:pt x="102043" y="76990"/>
                  </a:cubicBezTo>
                  <a:cubicBezTo>
                    <a:pt x="102615" y="72799"/>
                    <a:pt x="107092" y="60322"/>
                    <a:pt x="111854" y="49177"/>
                  </a:cubicBezTo>
                  <a:cubicBezTo>
                    <a:pt x="125761" y="17840"/>
                    <a:pt x="100996" y="-829"/>
                    <a:pt x="47180" y="28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59"/>
            <p:cNvSpPr/>
            <p:nvPr/>
          </p:nvSpPr>
          <p:spPr>
            <a:xfrm>
              <a:off x="5600324" y="2021253"/>
              <a:ext cx="218311" cy="388862"/>
            </a:xfrm>
            <a:custGeom>
              <a:rect b="b" l="l" r="r" t="t"/>
              <a:pathLst>
                <a:path extrusionOk="0" h="388862" w="218311">
                  <a:moveTo>
                    <a:pt x="7233" y="125681"/>
                  </a:moveTo>
                  <a:cubicBezTo>
                    <a:pt x="14091" y="129872"/>
                    <a:pt x="13901" y="137587"/>
                    <a:pt x="6566" y="146350"/>
                  </a:cubicBezTo>
                  <a:cubicBezTo>
                    <a:pt x="-1625" y="156161"/>
                    <a:pt x="1804" y="166162"/>
                    <a:pt x="18378" y="180164"/>
                  </a:cubicBezTo>
                  <a:cubicBezTo>
                    <a:pt x="36189" y="195499"/>
                    <a:pt x="38761" y="203881"/>
                    <a:pt x="28760" y="215692"/>
                  </a:cubicBezTo>
                  <a:cubicBezTo>
                    <a:pt x="19997" y="226360"/>
                    <a:pt x="19711" y="233409"/>
                    <a:pt x="27998" y="238552"/>
                  </a:cubicBezTo>
                  <a:cubicBezTo>
                    <a:pt x="39999" y="245982"/>
                    <a:pt x="41618" y="244172"/>
                    <a:pt x="44190" y="219788"/>
                  </a:cubicBezTo>
                  <a:cubicBezTo>
                    <a:pt x="47048" y="193785"/>
                    <a:pt x="68574" y="199309"/>
                    <a:pt x="70193" y="226456"/>
                  </a:cubicBezTo>
                  <a:cubicBezTo>
                    <a:pt x="71241" y="245220"/>
                    <a:pt x="64383" y="255983"/>
                    <a:pt x="48953" y="259984"/>
                  </a:cubicBezTo>
                  <a:cubicBezTo>
                    <a:pt x="36475" y="263317"/>
                    <a:pt x="29426" y="271033"/>
                    <a:pt x="33332" y="277414"/>
                  </a:cubicBezTo>
                  <a:cubicBezTo>
                    <a:pt x="37237" y="283701"/>
                    <a:pt x="35046" y="292178"/>
                    <a:pt x="28664" y="296179"/>
                  </a:cubicBezTo>
                  <a:cubicBezTo>
                    <a:pt x="10948" y="307132"/>
                    <a:pt x="26569" y="324658"/>
                    <a:pt x="55049" y="325706"/>
                  </a:cubicBezTo>
                  <a:cubicBezTo>
                    <a:pt x="75718" y="326468"/>
                    <a:pt x="73718" y="329516"/>
                    <a:pt x="42952" y="342851"/>
                  </a:cubicBezTo>
                  <a:cubicBezTo>
                    <a:pt x="6566" y="358758"/>
                    <a:pt x="-1720" y="370664"/>
                    <a:pt x="13139" y="385523"/>
                  </a:cubicBezTo>
                  <a:cubicBezTo>
                    <a:pt x="17139" y="389524"/>
                    <a:pt x="24949" y="390000"/>
                    <a:pt x="30379" y="386571"/>
                  </a:cubicBezTo>
                  <a:cubicBezTo>
                    <a:pt x="35999" y="383142"/>
                    <a:pt x="67336" y="378094"/>
                    <a:pt x="100007" y="375522"/>
                  </a:cubicBezTo>
                  <a:cubicBezTo>
                    <a:pt x="182684" y="368569"/>
                    <a:pt x="199829" y="361425"/>
                    <a:pt x="212306" y="328659"/>
                  </a:cubicBezTo>
                  <a:cubicBezTo>
                    <a:pt x="224498" y="296369"/>
                    <a:pt x="218021" y="279129"/>
                    <a:pt x="193828" y="279129"/>
                  </a:cubicBezTo>
                  <a:cubicBezTo>
                    <a:pt x="184684" y="279129"/>
                    <a:pt x="176873" y="275224"/>
                    <a:pt x="176492" y="270556"/>
                  </a:cubicBezTo>
                  <a:cubicBezTo>
                    <a:pt x="173159" y="237695"/>
                    <a:pt x="164300" y="218645"/>
                    <a:pt x="135630" y="182736"/>
                  </a:cubicBezTo>
                  <a:cubicBezTo>
                    <a:pt x="117723" y="160352"/>
                    <a:pt x="99054" y="141874"/>
                    <a:pt x="94101" y="141874"/>
                  </a:cubicBezTo>
                  <a:cubicBezTo>
                    <a:pt x="89339" y="141874"/>
                    <a:pt x="93625" y="129110"/>
                    <a:pt x="103912" y="113394"/>
                  </a:cubicBezTo>
                  <a:cubicBezTo>
                    <a:pt x="120676" y="87772"/>
                    <a:pt x="120866" y="84247"/>
                    <a:pt x="104674" y="78056"/>
                  </a:cubicBezTo>
                  <a:cubicBezTo>
                    <a:pt x="94863" y="74246"/>
                    <a:pt x="81433" y="74532"/>
                    <a:pt x="74861" y="78628"/>
                  </a:cubicBezTo>
                  <a:cubicBezTo>
                    <a:pt x="55906" y="90439"/>
                    <a:pt x="60954" y="73675"/>
                    <a:pt x="86100" y="41671"/>
                  </a:cubicBezTo>
                  <a:cubicBezTo>
                    <a:pt x="123724" y="-6145"/>
                    <a:pt x="94101" y="-16051"/>
                    <a:pt x="48476" y="29002"/>
                  </a:cubicBezTo>
                  <a:cubicBezTo>
                    <a:pt x="7614" y="69103"/>
                    <a:pt x="-11531" y="114060"/>
                    <a:pt x="7233" y="12568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59"/>
            <p:cNvSpPr/>
            <p:nvPr/>
          </p:nvSpPr>
          <p:spPr>
            <a:xfrm>
              <a:off x="5481795" y="2192909"/>
              <a:ext cx="128007" cy="162298"/>
            </a:xfrm>
            <a:custGeom>
              <a:rect b="b" l="l" r="r" t="t"/>
              <a:pathLst>
                <a:path extrusionOk="0" h="162298" w="128007">
                  <a:moveTo>
                    <a:pt x="1937" y="145954"/>
                  </a:moveTo>
                  <a:cubicBezTo>
                    <a:pt x="10891" y="169195"/>
                    <a:pt x="16225" y="168624"/>
                    <a:pt x="72518" y="137953"/>
                  </a:cubicBezTo>
                  <a:cubicBezTo>
                    <a:pt x="110046" y="117474"/>
                    <a:pt x="119285" y="105473"/>
                    <a:pt x="125096" y="69659"/>
                  </a:cubicBezTo>
                  <a:cubicBezTo>
                    <a:pt x="131477" y="30511"/>
                    <a:pt x="129001" y="24510"/>
                    <a:pt x="100997" y="10128"/>
                  </a:cubicBezTo>
                  <a:cubicBezTo>
                    <a:pt x="72708" y="-4541"/>
                    <a:pt x="67850" y="-3969"/>
                    <a:pt x="49467" y="16414"/>
                  </a:cubicBezTo>
                  <a:cubicBezTo>
                    <a:pt x="38418" y="28797"/>
                    <a:pt x="33846" y="39179"/>
                    <a:pt x="39561" y="39465"/>
                  </a:cubicBezTo>
                  <a:cubicBezTo>
                    <a:pt x="45276" y="39941"/>
                    <a:pt x="37466" y="45180"/>
                    <a:pt x="22321" y="51276"/>
                  </a:cubicBezTo>
                  <a:cubicBezTo>
                    <a:pt x="2223" y="59372"/>
                    <a:pt x="-1968" y="65754"/>
                    <a:pt x="7271" y="74993"/>
                  </a:cubicBezTo>
                  <a:cubicBezTo>
                    <a:pt x="16320" y="84042"/>
                    <a:pt x="16320" y="93090"/>
                    <a:pt x="7367" y="107473"/>
                  </a:cubicBezTo>
                  <a:cubicBezTo>
                    <a:pt x="318" y="118236"/>
                    <a:pt x="-2063" y="135667"/>
                    <a:pt x="1937" y="145954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59"/>
            <p:cNvSpPr/>
            <p:nvPr/>
          </p:nvSpPr>
          <p:spPr>
            <a:xfrm>
              <a:off x="5093703" y="1700792"/>
              <a:ext cx="295023" cy="144107"/>
            </a:xfrm>
            <a:custGeom>
              <a:rect b="b" l="l" r="r" t="t"/>
              <a:pathLst>
                <a:path extrusionOk="0" h="144107" w="295023">
                  <a:moveTo>
                    <a:pt x="286683" y="48664"/>
                  </a:moveTo>
                  <a:cubicBezTo>
                    <a:pt x="278205" y="42282"/>
                    <a:pt x="267823" y="27709"/>
                    <a:pt x="263441" y="16374"/>
                  </a:cubicBezTo>
                  <a:cubicBezTo>
                    <a:pt x="256774" y="-1343"/>
                    <a:pt x="247821" y="-3152"/>
                    <a:pt x="201624" y="3706"/>
                  </a:cubicBezTo>
                  <a:cubicBezTo>
                    <a:pt x="171906" y="8182"/>
                    <a:pt x="137045" y="12374"/>
                    <a:pt x="124281" y="13040"/>
                  </a:cubicBezTo>
                  <a:cubicBezTo>
                    <a:pt x="111613" y="13612"/>
                    <a:pt x="103707" y="17993"/>
                    <a:pt x="106946" y="22565"/>
                  </a:cubicBezTo>
                  <a:cubicBezTo>
                    <a:pt x="115709" y="35519"/>
                    <a:pt x="69513" y="63237"/>
                    <a:pt x="32079" y="67523"/>
                  </a:cubicBezTo>
                  <a:cubicBezTo>
                    <a:pt x="-11260" y="72476"/>
                    <a:pt x="-10497" y="92574"/>
                    <a:pt x="33222" y="100099"/>
                  </a:cubicBezTo>
                  <a:cubicBezTo>
                    <a:pt x="51701" y="103337"/>
                    <a:pt x="64369" y="110481"/>
                    <a:pt x="61226" y="116101"/>
                  </a:cubicBezTo>
                  <a:cubicBezTo>
                    <a:pt x="57987" y="121720"/>
                    <a:pt x="65798" y="130293"/>
                    <a:pt x="78371" y="135246"/>
                  </a:cubicBezTo>
                  <a:cubicBezTo>
                    <a:pt x="116566" y="150105"/>
                    <a:pt x="146760" y="146867"/>
                    <a:pt x="211149" y="121054"/>
                  </a:cubicBezTo>
                  <a:cubicBezTo>
                    <a:pt x="283634" y="91812"/>
                    <a:pt x="310209" y="66380"/>
                    <a:pt x="286683" y="48664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9"/>
            <p:cNvSpPr/>
            <p:nvPr/>
          </p:nvSpPr>
          <p:spPr>
            <a:xfrm>
              <a:off x="5090962" y="1711599"/>
              <a:ext cx="83011" cy="43134"/>
            </a:xfrm>
            <a:custGeom>
              <a:rect b="b" l="l" r="r" t="t"/>
              <a:pathLst>
                <a:path extrusionOk="0" h="43134" w="83011">
                  <a:moveTo>
                    <a:pt x="75302" y="26427"/>
                  </a:moveTo>
                  <a:cubicBezTo>
                    <a:pt x="86732" y="12615"/>
                    <a:pt x="85779" y="8043"/>
                    <a:pt x="70254" y="2043"/>
                  </a:cubicBezTo>
                  <a:cubicBezTo>
                    <a:pt x="46251" y="-7101"/>
                    <a:pt x="-8423" y="16521"/>
                    <a:pt x="1102" y="32046"/>
                  </a:cubicBezTo>
                  <a:cubicBezTo>
                    <a:pt x="11675" y="49287"/>
                    <a:pt x="59205" y="45667"/>
                    <a:pt x="75302" y="26427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9"/>
            <p:cNvSpPr/>
            <p:nvPr/>
          </p:nvSpPr>
          <p:spPr>
            <a:xfrm>
              <a:off x="7226756" y="1189756"/>
              <a:ext cx="473723" cy="321767"/>
            </a:xfrm>
            <a:custGeom>
              <a:rect b="b" l="l" r="r" t="t"/>
              <a:pathLst>
                <a:path extrusionOk="0" h="321767" w="473723">
                  <a:moveTo>
                    <a:pt x="18053" y="273664"/>
                  </a:moveTo>
                  <a:cubicBezTo>
                    <a:pt x="27006" y="273759"/>
                    <a:pt x="36436" y="280331"/>
                    <a:pt x="39199" y="288332"/>
                  </a:cubicBezTo>
                  <a:cubicBezTo>
                    <a:pt x="41294" y="294905"/>
                    <a:pt x="40246" y="299477"/>
                    <a:pt x="37008" y="300048"/>
                  </a:cubicBezTo>
                  <a:cubicBezTo>
                    <a:pt x="36627" y="299953"/>
                    <a:pt x="36341" y="299953"/>
                    <a:pt x="35960" y="299858"/>
                  </a:cubicBezTo>
                  <a:cubicBezTo>
                    <a:pt x="34626" y="299381"/>
                    <a:pt x="33388" y="299381"/>
                    <a:pt x="32150" y="299381"/>
                  </a:cubicBezTo>
                  <a:cubicBezTo>
                    <a:pt x="25007" y="298715"/>
                    <a:pt x="19101" y="306144"/>
                    <a:pt x="19101" y="316622"/>
                  </a:cubicBezTo>
                  <a:cubicBezTo>
                    <a:pt x="19101" y="318336"/>
                    <a:pt x="47390" y="320527"/>
                    <a:pt x="81775" y="321575"/>
                  </a:cubicBezTo>
                  <a:cubicBezTo>
                    <a:pt x="85776" y="321670"/>
                    <a:pt x="89586" y="321765"/>
                    <a:pt x="93301" y="321765"/>
                  </a:cubicBezTo>
                  <a:cubicBezTo>
                    <a:pt x="149689" y="321956"/>
                    <a:pt x="174739" y="307954"/>
                    <a:pt x="138544" y="294619"/>
                  </a:cubicBezTo>
                  <a:cubicBezTo>
                    <a:pt x="87109" y="275474"/>
                    <a:pt x="89395" y="240993"/>
                    <a:pt x="146069" y="178128"/>
                  </a:cubicBezTo>
                  <a:cubicBezTo>
                    <a:pt x="193313" y="125645"/>
                    <a:pt x="238271" y="96594"/>
                    <a:pt x="271990" y="96594"/>
                  </a:cubicBezTo>
                  <a:cubicBezTo>
                    <a:pt x="296278" y="96594"/>
                    <a:pt x="421913" y="57256"/>
                    <a:pt x="456108" y="38873"/>
                  </a:cubicBezTo>
                  <a:cubicBezTo>
                    <a:pt x="477349" y="27538"/>
                    <a:pt x="478492" y="23537"/>
                    <a:pt x="464300" y="9345"/>
                  </a:cubicBezTo>
                  <a:cubicBezTo>
                    <a:pt x="457917" y="3059"/>
                    <a:pt x="452488" y="-180"/>
                    <a:pt x="444201" y="11"/>
                  </a:cubicBezTo>
                  <a:cubicBezTo>
                    <a:pt x="433915" y="-275"/>
                    <a:pt x="419151" y="5154"/>
                    <a:pt x="391433" y="17346"/>
                  </a:cubicBezTo>
                  <a:cubicBezTo>
                    <a:pt x="362573" y="30205"/>
                    <a:pt x="332283" y="37349"/>
                    <a:pt x="310566" y="37063"/>
                  </a:cubicBezTo>
                  <a:cubicBezTo>
                    <a:pt x="307709" y="36968"/>
                    <a:pt x="304851" y="36777"/>
                    <a:pt x="302375" y="36396"/>
                  </a:cubicBezTo>
                  <a:cubicBezTo>
                    <a:pt x="299517" y="36015"/>
                    <a:pt x="296374" y="35825"/>
                    <a:pt x="292944" y="35729"/>
                  </a:cubicBezTo>
                  <a:cubicBezTo>
                    <a:pt x="271799" y="35063"/>
                    <a:pt x="240748" y="41540"/>
                    <a:pt x="215411" y="52493"/>
                  </a:cubicBezTo>
                  <a:cubicBezTo>
                    <a:pt x="188169" y="64114"/>
                    <a:pt x="151022" y="73734"/>
                    <a:pt x="133115" y="73734"/>
                  </a:cubicBezTo>
                  <a:cubicBezTo>
                    <a:pt x="98825" y="73734"/>
                    <a:pt x="79109" y="89927"/>
                    <a:pt x="98825" y="102119"/>
                  </a:cubicBezTo>
                  <a:cubicBezTo>
                    <a:pt x="105492" y="106214"/>
                    <a:pt x="96920" y="121931"/>
                    <a:pt x="79013" y="138599"/>
                  </a:cubicBezTo>
                  <a:cubicBezTo>
                    <a:pt x="61773" y="154792"/>
                    <a:pt x="48914" y="172604"/>
                    <a:pt x="50534" y="178033"/>
                  </a:cubicBezTo>
                  <a:cubicBezTo>
                    <a:pt x="52057" y="183557"/>
                    <a:pt x="48342" y="188129"/>
                    <a:pt x="42152" y="188129"/>
                  </a:cubicBezTo>
                  <a:cubicBezTo>
                    <a:pt x="29674" y="188129"/>
                    <a:pt x="-2425" y="244803"/>
                    <a:pt x="146" y="262424"/>
                  </a:cubicBezTo>
                  <a:cubicBezTo>
                    <a:pt x="1194" y="268520"/>
                    <a:pt x="9195" y="273664"/>
                    <a:pt x="18053" y="273664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59"/>
            <p:cNvSpPr/>
            <p:nvPr/>
          </p:nvSpPr>
          <p:spPr>
            <a:xfrm>
              <a:off x="6063754" y="971816"/>
              <a:ext cx="486128" cy="256199"/>
            </a:xfrm>
            <a:custGeom>
              <a:rect b="b" l="l" r="r" t="t"/>
              <a:pathLst>
                <a:path extrusionOk="0" h="256199" w="486128">
                  <a:moveTo>
                    <a:pt x="14910" y="136322"/>
                  </a:moveTo>
                  <a:cubicBezTo>
                    <a:pt x="24340" y="144894"/>
                    <a:pt x="31483" y="148800"/>
                    <a:pt x="36817" y="148228"/>
                  </a:cubicBezTo>
                  <a:cubicBezTo>
                    <a:pt x="40532" y="148419"/>
                    <a:pt x="43485" y="146799"/>
                    <a:pt x="45866" y="143085"/>
                  </a:cubicBezTo>
                  <a:cubicBezTo>
                    <a:pt x="48533" y="138798"/>
                    <a:pt x="51391" y="136608"/>
                    <a:pt x="54820" y="136417"/>
                  </a:cubicBezTo>
                  <a:cubicBezTo>
                    <a:pt x="58535" y="136798"/>
                    <a:pt x="62916" y="139179"/>
                    <a:pt x="68440" y="143847"/>
                  </a:cubicBezTo>
                  <a:cubicBezTo>
                    <a:pt x="74917" y="149181"/>
                    <a:pt x="80157" y="151657"/>
                    <a:pt x="85681" y="151086"/>
                  </a:cubicBezTo>
                  <a:cubicBezTo>
                    <a:pt x="91586" y="151086"/>
                    <a:pt x="97778" y="147657"/>
                    <a:pt x="106255" y="140418"/>
                  </a:cubicBezTo>
                  <a:cubicBezTo>
                    <a:pt x="123876" y="125178"/>
                    <a:pt x="147784" y="113843"/>
                    <a:pt x="159309" y="113462"/>
                  </a:cubicBezTo>
                  <a:cubicBezTo>
                    <a:pt x="162547" y="113652"/>
                    <a:pt x="164453" y="114891"/>
                    <a:pt x="164453" y="117558"/>
                  </a:cubicBezTo>
                  <a:cubicBezTo>
                    <a:pt x="164453" y="122225"/>
                    <a:pt x="152832" y="131083"/>
                    <a:pt x="138735" y="137179"/>
                  </a:cubicBezTo>
                  <a:cubicBezTo>
                    <a:pt x="112350" y="148800"/>
                    <a:pt x="109779" y="170040"/>
                    <a:pt x="132544" y="169945"/>
                  </a:cubicBezTo>
                  <a:cubicBezTo>
                    <a:pt x="134258" y="170040"/>
                    <a:pt x="135973" y="170040"/>
                    <a:pt x="137973" y="169755"/>
                  </a:cubicBezTo>
                  <a:cubicBezTo>
                    <a:pt x="138830" y="169659"/>
                    <a:pt x="139592" y="169659"/>
                    <a:pt x="140354" y="169659"/>
                  </a:cubicBezTo>
                  <a:cubicBezTo>
                    <a:pt x="147593" y="170040"/>
                    <a:pt x="153022" y="173565"/>
                    <a:pt x="153022" y="178327"/>
                  </a:cubicBezTo>
                  <a:cubicBezTo>
                    <a:pt x="153022" y="183947"/>
                    <a:pt x="142926" y="188519"/>
                    <a:pt x="130829" y="188519"/>
                  </a:cubicBezTo>
                  <a:cubicBezTo>
                    <a:pt x="96444" y="188519"/>
                    <a:pt x="91110" y="210141"/>
                    <a:pt x="122638" y="222142"/>
                  </a:cubicBezTo>
                  <a:cubicBezTo>
                    <a:pt x="138068" y="227952"/>
                    <a:pt x="154165" y="238239"/>
                    <a:pt x="158356" y="245002"/>
                  </a:cubicBezTo>
                  <a:cubicBezTo>
                    <a:pt x="163119" y="252622"/>
                    <a:pt x="167881" y="256432"/>
                    <a:pt x="173120" y="256146"/>
                  </a:cubicBezTo>
                  <a:cubicBezTo>
                    <a:pt x="184074" y="257289"/>
                    <a:pt x="197123" y="240144"/>
                    <a:pt x="217031" y="200711"/>
                  </a:cubicBezTo>
                  <a:cubicBezTo>
                    <a:pt x="232651" y="169755"/>
                    <a:pt x="249606" y="141846"/>
                    <a:pt x="254559" y="138894"/>
                  </a:cubicBezTo>
                  <a:cubicBezTo>
                    <a:pt x="256083" y="137941"/>
                    <a:pt x="257893" y="137560"/>
                    <a:pt x="259893" y="137465"/>
                  </a:cubicBezTo>
                  <a:cubicBezTo>
                    <a:pt x="276085" y="138608"/>
                    <a:pt x="302374" y="163659"/>
                    <a:pt x="299232" y="178613"/>
                  </a:cubicBezTo>
                  <a:cubicBezTo>
                    <a:pt x="297040" y="188995"/>
                    <a:pt x="314662" y="194805"/>
                    <a:pt x="334474" y="195472"/>
                  </a:cubicBezTo>
                  <a:cubicBezTo>
                    <a:pt x="353714" y="196329"/>
                    <a:pt x="375526" y="192234"/>
                    <a:pt x="383718" y="182328"/>
                  </a:cubicBezTo>
                  <a:cubicBezTo>
                    <a:pt x="392290" y="172041"/>
                    <a:pt x="384480" y="161849"/>
                    <a:pt x="354476" y="144037"/>
                  </a:cubicBezTo>
                  <a:cubicBezTo>
                    <a:pt x="331807" y="130797"/>
                    <a:pt x="305803" y="119939"/>
                    <a:pt x="296278" y="119939"/>
                  </a:cubicBezTo>
                  <a:cubicBezTo>
                    <a:pt x="286753" y="119939"/>
                    <a:pt x="282372" y="114795"/>
                    <a:pt x="286182" y="108414"/>
                  </a:cubicBezTo>
                  <a:cubicBezTo>
                    <a:pt x="290087" y="102127"/>
                    <a:pt x="281419" y="92031"/>
                    <a:pt x="266846" y="86220"/>
                  </a:cubicBezTo>
                  <a:cubicBezTo>
                    <a:pt x="247701" y="78600"/>
                    <a:pt x="247892" y="74790"/>
                    <a:pt x="260559" y="74790"/>
                  </a:cubicBezTo>
                  <a:cubicBezTo>
                    <a:pt x="274085" y="75076"/>
                    <a:pt x="299517" y="79077"/>
                    <a:pt x="330378" y="86792"/>
                  </a:cubicBezTo>
                  <a:cubicBezTo>
                    <a:pt x="347809" y="91269"/>
                    <a:pt x="359810" y="93745"/>
                    <a:pt x="369812" y="93840"/>
                  </a:cubicBezTo>
                  <a:cubicBezTo>
                    <a:pt x="386480" y="94412"/>
                    <a:pt x="397434" y="88602"/>
                    <a:pt x="417437" y="74409"/>
                  </a:cubicBezTo>
                  <a:cubicBezTo>
                    <a:pt x="436867" y="60598"/>
                    <a:pt x="458965" y="48311"/>
                    <a:pt x="466585" y="47168"/>
                  </a:cubicBezTo>
                  <a:cubicBezTo>
                    <a:pt x="478397" y="45453"/>
                    <a:pt x="492113" y="29642"/>
                    <a:pt x="483349" y="27927"/>
                  </a:cubicBezTo>
                  <a:cubicBezTo>
                    <a:pt x="481730" y="27546"/>
                    <a:pt x="459918" y="22212"/>
                    <a:pt x="434772" y="15831"/>
                  </a:cubicBezTo>
                  <a:cubicBezTo>
                    <a:pt x="391624" y="4972"/>
                    <a:pt x="366763" y="-362"/>
                    <a:pt x="351904" y="19"/>
                  </a:cubicBezTo>
                  <a:cubicBezTo>
                    <a:pt x="335998" y="19"/>
                    <a:pt x="330759" y="6020"/>
                    <a:pt x="327616" y="18212"/>
                  </a:cubicBezTo>
                  <a:cubicBezTo>
                    <a:pt x="324949" y="28404"/>
                    <a:pt x="322282" y="33166"/>
                    <a:pt x="318091" y="33452"/>
                  </a:cubicBezTo>
                  <a:cubicBezTo>
                    <a:pt x="315233" y="32976"/>
                    <a:pt x="311804" y="30880"/>
                    <a:pt x="307328" y="27165"/>
                  </a:cubicBezTo>
                  <a:cubicBezTo>
                    <a:pt x="295041" y="16974"/>
                    <a:pt x="264941" y="9544"/>
                    <a:pt x="242653" y="9258"/>
                  </a:cubicBezTo>
                  <a:cubicBezTo>
                    <a:pt x="232366" y="8973"/>
                    <a:pt x="223603" y="10116"/>
                    <a:pt x="218840" y="13068"/>
                  </a:cubicBezTo>
                  <a:cubicBezTo>
                    <a:pt x="213507" y="16402"/>
                    <a:pt x="215316" y="26594"/>
                    <a:pt x="222936" y="35738"/>
                  </a:cubicBezTo>
                  <a:cubicBezTo>
                    <a:pt x="233318" y="48311"/>
                    <a:pt x="233413" y="55645"/>
                    <a:pt x="223508" y="65551"/>
                  </a:cubicBezTo>
                  <a:cubicBezTo>
                    <a:pt x="219126" y="69933"/>
                    <a:pt x="215316" y="72028"/>
                    <a:pt x="211506" y="72028"/>
                  </a:cubicBezTo>
                  <a:cubicBezTo>
                    <a:pt x="207220" y="71266"/>
                    <a:pt x="202838" y="67647"/>
                    <a:pt x="197504" y="60979"/>
                  </a:cubicBezTo>
                  <a:cubicBezTo>
                    <a:pt x="183693" y="43929"/>
                    <a:pt x="168453" y="35262"/>
                    <a:pt x="155499" y="35643"/>
                  </a:cubicBezTo>
                  <a:cubicBezTo>
                    <a:pt x="145022" y="35357"/>
                    <a:pt x="135973" y="40596"/>
                    <a:pt x="129972" y="51835"/>
                  </a:cubicBezTo>
                  <a:cubicBezTo>
                    <a:pt x="123400" y="64122"/>
                    <a:pt x="109493" y="74124"/>
                    <a:pt x="99111" y="74219"/>
                  </a:cubicBezTo>
                  <a:cubicBezTo>
                    <a:pt x="84633" y="74028"/>
                    <a:pt x="85490" y="71361"/>
                    <a:pt x="103874" y="57931"/>
                  </a:cubicBezTo>
                  <a:cubicBezTo>
                    <a:pt x="123495" y="43453"/>
                    <a:pt x="123876" y="40786"/>
                    <a:pt x="107398" y="34404"/>
                  </a:cubicBezTo>
                  <a:cubicBezTo>
                    <a:pt x="102159" y="32404"/>
                    <a:pt x="95301" y="31547"/>
                    <a:pt x="87776" y="31547"/>
                  </a:cubicBezTo>
                  <a:cubicBezTo>
                    <a:pt x="56153" y="31166"/>
                    <a:pt x="10147" y="47930"/>
                    <a:pt x="10147" y="63551"/>
                  </a:cubicBezTo>
                  <a:cubicBezTo>
                    <a:pt x="10147" y="72409"/>
                    <a:pt x="16815" y="77267"/>
                    <a:pt x="27578" y="76695"/>
                  </a:cubicBezTo>
                  <a:cubicBezTo>
                    <a:pt x="29578" y="76695"/>
                    <a:pt x="31579" y="76600"/>
                    <a:pt x="33865" y="76124"/>
                  </a:cubicBezTo>
                  <a:cubicBezTo>
                    <a:pt x="38246" y="75362"/>
                    <a:pt x="41580" y="74886"/>
                    <a:pt x="44152" y="74790"/>
                  </a:cubicBezTo>
                  <a:cubicBezTo>
                    <a:pt x="50724" y="75076"/>
                    <a:pt x="48819" y="79172"/>
                    <a:pt x="39675" y="90221"/>
                  </a:cubicBezTo>
                  <a:cubicBezTo>
                    <a:pt x="33484" y="97650"/>
                    <a:pt x="25769" y="102603"/>
                    <a:pt x="20149" y="103270"/>
                  </a:cubicBezTo>
                  <a:cubicBezTo>
                    <a:pt x="18910" y="103270"/>
                    <a:pt x="17767" y="102984"/>
                    <a:pt x="16910" y="102413"/>
                  </a:cubicBezTo>
                  <a:cubicBezTo>
                    <a:pt x="12909" y="99936"/>
                    <a:pt x="9767" y="99079"/>
                    <a:pt x="7385" y="99460"/>
                  </a:cubicBezTo>
                  <a:cubicBezTo>
                    <a:pt x="-4521" y="98698"/>
                    <a:pt x="-2044" y="120891"/>
                    <a:pt x="14910" y="13632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59"/>
            <p:cNvSpPr/>
            <p:nvPr/>
          </p:nvSpPr>
          <p:spPr>
            <a:xfrm>
              <a:off x="3681888" y="3518525"/>
              <a:ext cx="166300" cy="66564"/>
            </a:xfrm>
            <a:custGeom>
              <a:rect b="b" l="l" r="r" t="t"/>
              <a:pathLst>
                <a:path extrusionOk="0" h="66564" w="166300">
                  <a:moveTo>
                    <a:pt x="33147" y="11915"/>
                  </a:moveTo>
                  <a:cubicBezTo>
                    <a:pt x="30670" y="17821"/>
                    <a:pt x="20384" y="28680"/>
                    <a:pt x="10287" y="36204"/>
                  </a:cubicBezTo>
                  <a:cubicBezTo>
                    <a:pt x="-9620" y="50682"/>
                    <a:pt x="-2667" y="56112"/>
                    <a:pt x="49149" y="65637"/>
                  </a:cubicBezTo>
                  <a:cubicBezTo>
                    <a:pt x="61722" y="67923"/>
                    <a:pt x="86677" y="65827"/>
                    <a:pt x="104680" y="61065"/>
                  </a:cubicBezTo>
                  <a:cubicBezTo>
                    <a:pt x="122587" y="56112"/>
                    <a:pt x="142684" y="53254"/>
                    <a:pt x="148971" y="54683"/>
                  </a:cubicBezTo>
                  <a:cubicBezTo>
                    <a:pt x="155353" y="55921"/>
                    <a:pt x="162877" y="50873"/>
                    <a:pt x="165640" y="43253"/>
                  </a:cubicBezTo>
                  <a:cubicBezTo>
                    <a:pt x="176689" y="13439"/>
                    <a:pt x="45625" y="-17612"/>
                    <a:pt x="33147" y="11915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59"/>
            <p:cNvSpPr/>
            <p:nvPr/>
          </p:nvSpPr>
          <p:spPr>
            <a:xfrm>
              <a:off x="3394839" y="3399587"/>
              <a:ext cx="275053" cy="124568"/>
            </a:xfrm>
            <a:custGeom>
              <a:rect b="b" l="l" r="r" t="t"/>
              <a:pathLst>
                <a:path extrusionOk="0" h="124568" w="275053">
                  <a:moveTo>
                    <a:pt x="191894" y="115899"/>
                  </a:moveTo>
                  <a:cubicBezTo>
                    <a:pt x="194180" y="130853"/>
                    <a:pt x="258474" y="125138"/>
                    <a:pt x="272095" y="108850"/>
                  </a:cubicBezTo>
                  <a:cubicBezTo>
                    <a:pt x="282572" y="96182"/>
                    <a:pt x="267333" y="83990"/>
                    <a:pt x="192085" y="45985"/>
                  </a:cubicBezTo>
                  <a:cubicBezTo>
                    <a:pt x="93501" y="-4116"/>
                    <a:pt x="51401" y="-11451"/>
                    <a:pt x="15396" y="15124"/>
                  </a:cubicBezTo>
                  <a:cubicBezTo>
                    <a:pt x="-6226" y="31031"/>
                    <a:pt x="-5940" y="31793"/>
                    <a:pt x="21778" y="42080"/>
                  </a:cubicBezTo>
                  <a:cubicBezTo>
                    <a:pt x="37399" y="47986"/>
                    <a:pt x="49019" y="55987"/>
                    <a:pt x="47495" y="59987"/>
                  </a:cubicBezTo>
                  <a:cubicBezTo>
                    <a:pt x="41590" y="75037"/>
                    <a:pt x="45019" y="79894"/>
                    <a:pt x="56544" y="72655"/>
                  </a:cubicBezTo>
                  <a:cubicBezTo>
                    <a:pt x="64736" y="67607"/>
                    <a:pt x="64355" y="60082"/>
                    <a:pt x="55211" y="49129"/>
                  </a:cubicBezTo>
                  <a:cubicBezTo>
                    <a:pt x="45971" y="37889"/>
                    <a:pt x="45686" y="33031"/>
                    <a:pt x="54449" y="33031"/>
                  </a:cubicBezTo>
                  <a:cubicBezTo>
                    <a:pt x="73118" y="33031"/>
                    <a:pt x="192657" y="91324"/>
                    <a:pt x="191513" y="99897"/>
                  </a:cubicBezTo>
                  <a:cubicBezTo>
                    <a:pt x="191037" y="103992"/>
                    <a:pt x="191133" y="111136"/>
                    <a:pt x="191894" y="115899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59"/>
            <p:cNvSpPr/>
            <p:nvPr/>
          </p:nvSpPr>
          <p:spPr>
            <a:xfrm>
              <a:off x="9387071" y="2755225"/>
              <a:ext cx="369309" cy="371584"/>
            </a:xfrm>
            <a:custGeom>
              <a:rect b="b" l="l" r="r" t="t"/>
              <a:pathLst>
                <a:path extrusionOk="0" h="371584" w="369309">
                  <a:moveTo>
                    <a:pt x="225272" y="142279"/>
                  </a:moveTo>
                  <a:cubicBezTo>
                    <a:pt x="213270" y="132373"/>
                    <a:pt x="207460" y="135612"/>
                    <a:pt x="199078" y="157710"/>
                  </a:cubicBezTo>
                  <a:cubicBezTo>
                    <a:pt x="190696" y="179808"/>
                    <a:pt x="177838" y="187332"/>
                    <a:pt x="139928" y="192381"/>
                  </a:cubicBezTo>
                  <a:cubicBezTo>
                    <a:pt x="108115" y="196762"/>
                    <a:pt x="82111" y="209145"/>
                    <a:pt x="63728" y="228861"/>
                  </a:cubicBezTo>
                  <a:cubicBezTo>
                    <a:pt x="43345" y="250769"/>
                    <a:pt x="31915" y="255722"/>
                    <a:pt x="21533" y="247054"/>
                  </a:cubicBezTo>
                  <a:cubicBezTo>
                    <a:pt x="-4185" y="225623"/>
                    <a:pt x="-7900" y="248673"/>
                    <a:pt x="16008" y="282202"/>
                  </a:cubicBezTo>
                  <a:cubicBezTo>
                    <a:pt x="28771" y="300204"/>
                    <a:pt x="35915" y="320302"/>
                    <a:pt x="31819" y="326874"/>
                  </a:cubicBezTo>
                  <a:cubicBezTo>
                    <a:pt x="27723" y="333541"/>
                    <a:pt x="27247" y="346400"/>
                    <a:pt x="30772" y="355544"/>
                  </a:cubicBezTo>
                  <a:cubicBezTo>
                    <a:pt x="42011" y="384690"/>
                    <a:pt x="62014" y="373356"/>
                    <a:pt x="79920" y="327731"/>
                  </a:cubicBezTo>
                  <a:cubicBezTo>
                    <a:pt x="92589" y="295441"/>
                    <a:pt x="102685" y="284773"/>
                    <a:pt x="116973" y="288488"/>
                  </a:cubicBezTo>
                  <a:cubicBezTo>
                    <a:pt x="127736" y="291346"/>
                    <a:pt x="143262" y="285631"/>
                    <a:pt x="151358" y="275820"/>
                  </a:cubicBezTo>
                  <a:cubicBezTo>
                    <a:pt x="163931" y="260770"/>
                    <a:pt x="162121" y="256389"/>
                    <a:pt x="139166" y="247150"/>
                  </a:cubicBezTo>
                  <a:cubicBezTo>
                    <a:pt x="112401" y="236481"/>
                    <a:pt x="112401" y="236386"/>
                    <a:pt x="137452" y="235624"/>
                  </a:cubicBezTo>
                  <a:cubicBezTo>
                    <a:pt x="152311" y="235243"/>
                    <a:pt x="168313" y="245244"/>
                    <a:pt x="176219" y="260008"/>
                  </a:cubicBezTo>
                  <a:cubicBezTo>
                    <a:pt x="189363" y="284678"/>
                    <a:pt x="189839" y="284678"/>
                    <a:pt x="208032" y="262866"/>
                  </a:cubicBezTo>
                  <a:cubicBezTo>
                    <a:pt x="220605" y="247816"/>
                    <a:pt x="241084" y="240577"/>
                    <a:pt x="272325" y="240482"/>
                  </a:cubicBezTo>
                  <a:lnTo>
                    <a:pt x="318045" y="240292"/>
                  </a:lnTo>
                  <a:lnTo>
                    <a:pt x="335191" y="169902"/>
                  </a:lnTo>
                  <a:cubicBezTo>
                    <a:pt x="344525" y="131135"/>
                    <a:pt x="356145" y="95702"/>
                    <a:pt x="360908" y="91035"/>
                  </a:cubicBezTo>
                  <a:cubicBezTo>
                    <a:pt x="374624" y="77509"/>
                    <a:pt x="370719" y="21597"/>
                    <a:pt x="355193" y="9977"/>
                  </a:cubicBezTo>
                  <a:cubicBezTo>
                    <a:pt x="329952" y="-8882"/>
                    <a:pt x="306711" y="-215"/>
                    <a:pt x="303377" y="29313"/>
                  </a:cubicBezTo>
                  <a:cubicBezTo>
                    <a:pt x="295757" y="96845"/>
                    <a:pt x="289090" y="111894"/>
                    <a:pt x="272707" y="98369"/>
                  </a:cubicBezTo>
                  <a:cubicBezTo>
                    <a:pt x="262896" y="90177"/>
                    <a:pt x="254514" y="89415"/>
                    <a:pt x="250227" y="96559"/>
                  </a:cubicBezTo>
                  <a:cubicBezTo>
                    <a:pt x="246418" y="102751"/>
                    <a:pt x="248704" y="111228"/>
                    <a:pt x="255467" y="115323"/>
                  </a:cubicBezTo>
                  <a:cubicBezTo>
                    <a:pt x="263943" y="120562"/>
                    <a:pt x="263467" y="127801"/>
                    <a:pt x="254133" y="139136"/>
                  </a:cubicBezTo>
                  <a:cubicBezTo>
                    <a:pt x="244036" y="151138"/>
                    <a:pt x="236988" y="151995"/>
                    <a:pt x="225272" y="142279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59"/>
            <p:cNvSpPr/>
            <p:nvPr/>
          </p:nvSpPr>
          <p:spPr>
            <a:xfrm>
              <a:off x="9692923" y="2585705"/>
              <a:ext cx="160674" cy="149100"/>
            </a:xfrm>
            <a:custGeom>
              <a:rect b="b" l="l" r="r" t="t"/>
              <a:pathLst>
                <a:path extrusionOk="0" h="149100" w="160674">
                  <a:moveTo>
                    <a:pt x="156307" y="44909"/>
                  </a:moveTo>
                  <a:cubicBezTo>
                    <a:pt x="150592" y="41385"/>
                    <a:pt x="138686" y="41099"/>
                    <a:pt x="130018" y="44528"/>
                  </a:cubicBezTo>
                  <a:cubicBezTo>
                    <a:pt x="121350" y="47862"/>
                    <a:pt x="102015" y="37670"/>
                    <a:pt x="87251" y="21954"/>
                  </a:cubicBezTo>
                  <a:cubicBezTo>
                    <a:pt x="55342" y="-12051"/>
                    <a:pt x="40959" y="-6717"/>
                    <a:pt x="40959" y="39099"/>
                  </a:cubicBezTo>
                  <a:cubicBezTo>
                    <a:pt x="40959" y="60720"/>
                    <a:pt x="35054" y="72722"/>
                    <a:pt x="24481" y="72722"/>
                  </a:cubicBezTo>
                  <a:cubicBezTo>
                    <a:pt x="-379" y="72722"/>
                    <a:pt x="-6285" y="90057"/>
                    <a:pt x="6670" y="124157"/>
                  </a:cubicBezTo>
                  <a:cubicBezTo>
                    <a:pt x="17718" y="153303"/>
                    <a:pt x="50008" y="158828"/>
                    <a:pt x="43531" y="130444"/>
                  </a:cubicBezTo>
                  <a:cubicBezTo>
                    <a:pt x="41626" y="121776"/>
                    <a:pt x="48294" y="119204"/>
                    <a:pt x="61914" y="123585"/>
                  </a:cubicBezTo>
                  <a:cubicBezTo>
                    <a:pt x="74488" y="127586"/>
                    <a:pt x="89442" y="123109"/>
                    <a:pt x="97919" y="112918"/>
                  </a:cubicBezTo>
                  <a:cubicBezTo>
                    <a:pt x="105825" y="103297"/>
                    <a:pt x="119255" y="95582"/>
                    <a:pt x="127637" y="95582"/>
                  </a:cubicBezTo>
                  <a:cubicBezTo>
                    <a:pt x="146877" y="95677"/>
                    <a:pt x="170594" y="53767"/>
                    <a:pt x="156307" y="44909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59"/>
            <p:cNvSpPr/>
            <p:nvPr/>
          </p:nvSpPr>
          <p:spPr>
            <a:xfrm>
              <a:off x="9222547" y="4436471"/>
              <a:ext cx="104411" cy="81653"/>
            </a:xfrm>
            <a:custGeom>
              <a:rect b="b" l="l" r="r" t="t"/>
              <a:pathLst>
                <a:path extrusionOk="0" h="81653" w="104411">
                  <a:moveTo>
                    <a:pt x="1081" y="77331"/>
                  </a:moveTo>
                  <a:cubicBezTo>
                    <a:pt x="6225" y="85522"/>
                    <a:pt x="21560" y="82093"/>
                    <a:pt x="47468" y="66853"/>
                  </a:cubicBezTo>
                  <a:cubicBezTo>
                    <a:pt x="101093" y="35135"/>
                    <a:pt x="115000" y="16847"/>
                    <a:pt x="96902" y="1988"/>
                  </a:cubicBezTo>
                  <a:cubicBezTo>
                    <a:pt x="79186" y="-12681"/>
                    <a:pt x="-10825" y="57995"/>
                    <a:pt x="1081" y="7733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59"/>
            <p:cNvSpPr/>
            <p:nvPr/>
          </p:nvSpPr>
          <p:spPr>
            <a:xfrm>
              <a:off x="8711272" y="4362971"/>
              <a:ext cx="251681" cy="104943"/>
            </a:xfrm>
            <a:custGeom>
              <a:rect b="b" l="l" r="r" t="t"/>
              <a:pathLst>
                <a:path extrusionOk="0" h="104943" w="251681">
                  <a:moveTo>
                    <a:pt x="237750" y="103872"/>
                  </a:moveTo>
                  <a:cubicBezTo>
                    <a:pt x="284041" y="88441"/>
                    <a:pt x="205841" y="24148"/>
                    <a:pt x="136880" y="21195"/>
                  </a:cubicBezTo>
                  <a:cubicBezTo>
                    <a:pt x="111353" y="20052"/>
                    <a:pt x="73729" y="13575"/>
                    <a:pt x="53250" y="6812"/>
                  </a:cubicBezTo>
                  <a:cubicBezTo>
                    <a:pt x="21151" y="-3951"/>
                    <a:pt x="14579" y="-2713"/>
                    <a:pt x="4673" y="15956"/>
                  </a:cubicBezTo>
                  <a:cubicBezTo>
                    <a:pt x="-5043" y="34054"/>
                    <a:pt x="-1042" y="40055"/>
                    <a:pt x="30391" y="54151"/>
                  </a:cubicBezTo>
                  <a:cubicBezTo>
                    <a:pt x="50869" y="63391"/>
                    <a:pt x="85635" y="74059"/>
                    <a:pt x="107734" y="77869"/>
                  </a:cubicBezTo>
                  <a:cubicBezTo>
                    <a:pt x="129641" y="81679"/>
                    <a:pt x="162693" y="87108"/>
                    <a:pt x="181076" y="90251"/>
                  </a:cubicBezTo>
                  <a:cubicBezTo>
                    <a:pt x="199459" y="93299"/>
                    <a:pt x="217080" y="98443"/>
                    <a:pt x="220414" y="101776"/>
                  </a:cubicBezTo>
                  <a:cubicBezTo>
                    <a:pt x="223748" y="105015"/>
                    <a:pt x="231463" y="105872"/>
                    <a:pt x="237750" y="10387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59"/>
            <p:cNvSpPr/>
            <p:nvPr/>
          </p:nvSpPr>
          <p:spPr>
            <a:xfrm>
              <a:off x="9087861" y="4131312"/>
              <a:ext cx="184718" cy="264042"/>
            </a:xfrm>
            <a:custGeom>
              <a:rect b="b" l="l" r="r" t="t"/>
              <a:pathLst>
                <a:path extrusionOk="0" h="264042" w="184718">
                  <a:moveTo>
                    <a:pt x="6607" y="174273"/>
                  </a:moveTo>
                  <a:cubicBezTo>
                    <a:pt x="13370" y="182369"/>
                    <a:pt x="15752" y="194371"/>
                    <a:pt x="11751" y="200848"/>
                  </a:cubicBezTo>
                  <a:cubicBezTo>
                    <a:pt x="7846" y="207229"/>
                    <a:pt x="13084" y="225422"/>
                    <a:pt x="23372" y="241234"/>
                  </a:cubicBezTo>
                  <a:cubicBezTo>
                    <a:pt x="50613" y="282763"/>
                    <a:pt x="62329" y="267046"/>
                    <a:pt x="55375" y="198466"/>
                  </a:cubicBezTo>
                  <a:cubicBezTo>
                    <a:pt x="50899" y="154366"/>
                    <a:pt x="52518" y="143221"/>
                    <a:pt x="61567" y="155890"/>
                  </a:cubicBezTo>
                  <a:cubicBezTo>
                    <a:pt x="68330" y="165224"/>
                    <a:pt x="73759" y="183988"/>
                    <a:pt x="73949" y="197418"/>
                  </a:cubicBezTo>
                  <a:cubicBezTo>
                    <a:pt x="74140" y="229708"/>
                    <a:pt x="102620" y="254378"/>
                    <a:pt x="115764" y="233709"/>
                  </a:cubicBezTo>
                  <a:cubicBezTo>
                    <a:pt x="135862" y="201895"/>
                    <a:pt x="129004" y="157128"/>
                    <a:pt x="101381" y="138935"/>
                  </a:cubicBezTo>
                  <a:cubicBezTo>
                    <a:pt x="64900" y="115027"/>
                    <a:pt x="66806" y="97216"/>
                    <a:pt x="105572" y="101216"/>
                  </a:cubicBezTo>
                  <a:cubicBezTo>
                    <a:pt x="127289" y="103502"/>
                    <a:pt x="137005" y="99311"/>
                    <a:pt x="137005" y="87405"/>
                  </a:cubicBezTo>
                  <a:cubicBezTo>
                    <a:pt x="137005" y="75213"/>
                    <a:pt x="124527" y="70260"/>
                    <a:pt x="94142" y="70260"/>
                  </a:cubicBezTo>
                  <a:cubicBezTo>
                    <a:pt x="69568" y="70260"/>
                    <a:pt x="51280" y="64640"/>
                    <a:pt x="51280" y="57210"/>
                  </a:cubicBezTo>
                  <a:cubicBezTo>
                    <a:pt x="51280" y="39303"/>
                    <a:pt x="75568" y="31493"/>
                    <a:pt x="110716" y="38256"/>
                  </a:cubicBezTo>
                  <a:cubicBezTo>
                    <a:pt x="141672" y="44161"/>
                    <a:pt x="195774" y="22349"/>
                    <a:pt x="182725" y="9300"/>
                  </a:cubicBezTo>
                  <a:cubicBezTo>
                    <a:pt x="168437" y="-4988"/>
                    <a:pt x="68520" y="-2130"/>
                    <a:pt x="44327" y="13205"/>
                  </a:cubicBezTo>
                  <a:cubicBezTo>
                    <a:pt x="14799" y="31874"/>
                    <a:pt x="-13109" y="150460"/>
                    <a:pt x="6607" y="174273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59"/>
            <p:cNvSpPr/>
            <p:nvPr/>
          </p:nvSpPr>
          <p:spPr>
            <a:xfrm>
              <a:off x="9349534" y="4265130"/>
              <a:ext cx="69832" cy="31441"/>
            </a:xfrm>
            <a:custGeom>
              <a:rect b="b" l="l" r="r" t="t"/>
              <a:pathLst>
                <a:path extrusionOk="0" h="31441" w="69832">
                  <a:moveTo>
                    <a:pt x="11158" y="3879"/>
                  </a:moveTo>
                  <a:cubicBezTo>
                    <a:pt x="1824" y="7499"/>
                    <a:pt x="-2558" y="15881"/>
                    <a:pt x="1538" y="22643"/>
                  </a:cubicBezTo>
                  <a:cubicBezTo>
                    <a:pt x="10682" y="37502"/>
                    <a:pt x="69832" y="32264"/>
                    <a:pt x="69832" y="16452"/>
                  </a:cubicBezTo>
                  <a:cubicBezTo>
                    <a:pt x="69832" y="2450"/>
                    <a:pt x="34495" y="-5074"/>
                    <a:pt x="11158" y="3879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59"/>
            <p:cNvSpPr/>
            <p:nvPr/>
          </p:nvSpPr>
          <p:spPr>
            <a:xfrm>
              <a:off x="9335781" y="4130896"/>
              <a:ext cx="29013" cy="67582"/>
            </a:xfrm>
            <a:custGeom>
              <a:rect b="b" l="l" r="r" t="t"/>
              <a:pathLst>
                <a:path extrusionOk="0" h="67582" w="29013">
                  <a:moveTo>
                    <a:pt x="16149" y="0"/>
                  </a:moveTo>
                  <a:cubicBezTo>
                    <a:pt x="3576" y="0"/>
                    <a:pt x="-901" y="10954"/>
                    <a:pt x="147" y="38576"/>
                  </a:cubicBezTo>
                  <a:cubicBezTo>
                    <a:pt x="1671" y="80772"/>
                    <a:pt x="14911" y="76200"/>
                    <a:pt x="26341" y="29623"/>
                  </a:cubicBezTo>
                  <a:cubicBezTo>
                    <a:pt x="31770" y="7525"/>
                    <a:pt x="29198" y="0"/>
                    <a:pt x="16149" y="0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59"/>
            <p:cNvSpPr/>
            <p:nvPr/>
          </p:nvSpPr>
          <p:spPr>
            <a:xfrm>
              <a:off x="9178452" y="3852671"/>
              <a:ext cx="134073" cy="128147"/>
            </a:xfrm>
            <a:custGeom>
              <a:rect b="b" l="l" r="r" t="t"/>
              <a:pathLst>
                <a:path extrusionOk="0" h="128147" w="134073">
                  <a:moveTo>
                    <a:pt x="97183" y="21050"/>
                  </a:moveTo>
                  <a:cubicBezTo>
                    <a:pt x="41271" y="28956"/>
                    <a:pt x="35556" y="28384"/>
                    <a:pt x="35366" y="14288"/>
                  </a:cubicBezTo>
                  <a:cubicBezTo>
                    <a:pt x="35270" y="6382"/>
                    <a:pt x="31270" y="0"/>
                    <a:pt x="26602" y="0"/>
                  </a:cubicBezTo>
                  <a:lnTo>
                    <a:pt x="10029" y="0"/>
                  </a:lnTo>
                  <a:cubicBezTo>
                    <a:pt x="5552" y="0"/>
                    <a:pt x="7838" y="5810"/>
                    <a:pt x="14982" y="12954"/>
                  </a:cubicBezTo>
                  <a:cubicBezTo>
                    <a:pt x="24698" y="22669"/>
                    <a:pt x="23555" y="32766"/>
                    <a:pt x="10505" y="52483"/>
                  </a:cubicBezTo>
                  <a:cubicBezTo>
                    <a:pt x="-8545" y="81724"/>
                    <a:pt x="218" y="113919"/>
                    <a:pt x="21554" y="92488"/>
                  </a:cubicBezTo>
                  <a:cubicBezTo>
                    <a:pt x="38795" y="75057"/>
                    <a:pt x="52320" y="76962"/>
                    <a:pt x="52320" y="96583"/>
                  </a:cubicBezTo>
                  <a:cubicBezTo>
                    <a:pt x="52320" y="105727"/>
                    <a:pt x="60988" y="118110"/>
                    <a:pt x="71751" y="124111"/>
                  </a:cubicBezTo>
                  <a:cubicBezTo>
                    <a:pt x="103850" y="142018"/>
                    <a:pt x="142046" y="97155"/>
                    <a:pt x="132616" y="52483"/>
                  </a:cubicBezTo>
                  <a:cubicBezTo>
                    <a:pt x="126234" y="23050"/>
                    <a:pt x="120328" y="17812"/>
                    <a:pt x="97183" y="21050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59"/>
            <p:cNvSpPr/>
            <p:nvPr/>
          </p:nvSpPr>
          <p:spPr>
            <a:xfrm>
              <a:off x="7984551" y="3864101"/>
              <a:ext cx="76120" cy="113328"/>
            </a:xfrm>
            <a:custGeom>
              <a:rect b="b" l="l" r="r" t="t"/>
              <a:pathLst>
                <a:path extrusionOk="0" h="113328" w="76120">
                  <a:moveTo>
                    <a:pt x="36927" y="0"/>
                  </a:moveTo>
                  <a:cubicBezTo>
                    <a:pt x="3399" y="0"/>
                    <a:pt x="-13746" y="73438"/>
                    <a:pt x="13496" y="100584"/>
                  </a:cubicBezTo>
                  <a:cubicBezTo>
                    <a:pt x="30736" y="117824"/>
                    <a:pt x="36356" y="117729"/>
                    <a:pt x="61501" y="99346"/>
                  </a:cubicBezTo>
                  <a:cubicBezTo>
                    <a:pt x="80456" y="85535"/>
                    <a:pt x="80551" y="81439"/>
                    <a:pt x="64264" y="42196"/>
                  </a:cubicBezTo>
                  <a:cubicBezTo>
                    <a:pt x="54548" y="18955"/>
                    <a:pt x="42356" y="0"/>
                    <a:pt x="36927" y="0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9"/>
            <p:cNvSpPr/>
            <p:nvPr/>
          </p:nvSpPr>
          <p:spPr>
            <a:xfrm>
              <a:off x="9052464" y="3806951"/>
              <a:ext cx="56651" cy="87213"/>
            </a:xfrm>
            <a:custGeom>
              <a:rect b="b" l="l" r="r" t="t"/>
              <a:pathLst>
                <a:path extrusionOk="0" h="87213" w="56651">
                  <a:moveTo>
                    <a:pt x="46291" y="46387"/>
                  </a:moveTo>
                  <a:cubicBezTo>
                    <a:pt x="62102" y="15812"/>
                    <a:pt x="59816" y="0"/>
                    <a:pt x="39433" y="0"/>
                  </a:cubicBezTo>
                  <a:cubicBezTo>
                    <a:pt x="25336" y="0"/>
                    <a:pt x="-6668" y="67723"/>
                    <a:pt x="1238" y="80486"/>
                  </a:cubicBezTo>
                  <a:cubicBezTo>
                    <a:pt x="10953" y="96203"/>
                    <a:pt x="26765" y="84201"/>
                    <a:pt x="46291" y="46387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9"/>
            <p:cNvSpPr/>
            <p:nvPr/>
          </p:nvSpPr>
          <p:spPr>
            <a:xfrm>
              <a:off x="9120728" y="3550022"/>
              <a:ext cx="161923" cy="300120"/>
            </a:xfrm>
            <a:custGeom>
              <a:rect b="b" l="l" r="r" t="t"/>
              <a:pathLst>
                <a:path extrusionOk="0" h="300120" w="161923">
                  <a:moveTo>
                    <a:pt x="58514" y="170061"/>
                  </a:moveTo>
                  <a:cubicBezTo>
                    <a:pt x="81469" y="175776"/>
                    <a:pt x="95661" y="196160"/>
                    <a:pt x="105091" y="236832"/>
                  </a:cubicBezTo>
                  <a:cubicBezTo>
                    <a:pt x="106234" y="241499"/>
                    <a:pt x="108329" y="249309"/>
                    <a:pt x="109854" y="253977"/>
                  </a:cubicBezTo>
                  <a:cubicBezTo>
                    <a:pt x="113378" y="265026"/>
                    <a:pt x="117378" y="282552"/>
                    <a:pt x="119569" y="296268"/>
                  </a:cubicBezTo>
                  <a:cubicBezTo>
                    <a:pt x="120616" y="302173"/>
                    <a:pt x="127379" y="301220"/>
                    <a:pt x="134523" y="293886"/>
                  </a:cubicBezTo>
                  <a:cubicBezTo>
                    <a:pt x="144620" y="283790"/>
                    <a:pt x="144239" y="276360"/>
                    <a:pt x="133189" y="263025"/>
                  </a:cubicBezTo>
                  <a:cubicBezTo>
                    <a:pt x="125189" y="253310"/>
                    <a:pt x="121760" y="244737"/>
                    <a:pt x="125665" y="243880"/>
                  </a:cubicBezTo>
                  <a:cubicBezTo>
                    <a:pt x="129665" y="243213"/>
                    <a:pt x="137571" y="241785"/>
                    <a:pt x="143286" y="241023"/>
                  </a:cubicBezTo>
                  <a:cubicBezTo>
                    <a:pt x="172718" y="237022"/>
                    <a:pt x="167384" y="217496"/>
                    <a:pt x="126617" y="178634"/>
                  </a:cubicBezTo>
                  <a:cubicBezTo>
                    <a:pt x="50227" y="106053"/>
                    <a:pt x="46703" y="99576"/>
                    <a:pt x="69372" y="74621"/>
                  </a:cubicBezTo>
                  <a:cubicBezTo>
                    <a:pt x="80135" y="62715"/>
                    <a:pt x="87279" y="41093"/>
                    <a:pt x="85279" y="26805"/>
                  </a:cubicBezTo>
                  <a:cubicBezTo>
                    <a:pt x="82326" y="6326"/>
                    <a:pt x="73944" y="516"/>
                    <a:pt x="47274" y="40"/>
                  </a:cubicBezTo>
                  <a:cubicBezTo>
                    <a:pt x="14698" y="-436"/>
                    <a:pt x="12603" y="2421"/>
                    <a:pt x="3364" y="60428"/>
                  </a:cubicBezTo>
                  <a:cubicBezTo>
                    <a:pt x="-7494" y="128151"/>
                    <a:pt x="7174" y="157202"/>
                    <a:pt x="58514" y="17006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9"/>
            <p:cNvSpPr/>
            <p:nvPr/>
          </p:nvSpPr>
          <p:spPr>
            <a:xfrm>
              <a:off x="8801401" y="3498151"/>
              <a:ext cx="59390" cy="56976"/>
            </a:xfrm>
            <a:custGeom>
              <a:rect b="b" l="l" r="r" t="t"/>
              <a:pathLst>
                <a:path extrusionOk="0" h="56976" w="59390">
                  <a:moveTo>
                    <a:pt x="34465" y="0"/>
                  </a:moveTo>
                  <a:cubicBezTo>
                    <a:pt x="16367" y="0"/>
                    <a:pt x="-8303" y="38862"/>
                    <a:pt x="2746" y="50006"/>
                  </a:cubicBezTo>
                  <a:cubicBezTo>
                    <a:pt x="14938" y="62198"/>
                    <a:pt x="36941" y="58007"/>
                    <a:pt x="51419" y="40481"/>
                  </a:cubicBezTo>
                  <a:cubicBezTo>
                    <a:pt x="67326" y="21526"/>
                    <a:pt x="58277" y="0"/>
                    <a:pt x="34465" y="0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9"/>
            <p:cNvSpPr/>
            <p:nvPr/>
          </p:nvSpPr>
          <p:spPr>
            <a:xfrm>
              <a:off x="9128136" y="3332373"/>
              <a:ext cx="51008" cy="114257"/>
            </a:xfrm>
            <a:custGeom>
              <a:rect b="b" l="l" r="r" t="t"/>
              <a:pathLst>
                <a:path extrusionOk="0" h="114257" w="51008">
                  <a:moveTo>
                    <a:pt x="48438" y="55002"/>
                  </a:moveTo>
                  <a:cubicBezTo>
                    <a:pt x="55487" y="-2053"/>
                    <a:pt x="48629" y="-12340"/>
                    <a:pt x="20530" y="13187"/>
                  </a:cubicBezTo>
                  <a:cubicBezTo>
                    <a:pt x="-3282" y="34713"/>
                    <a:pt x="-7283" y="85958"/>
                    <a:pt x="13291" y="106341"/>
                  </a:cubicBezTo>
                  <a:cubicBezTo>
                    <a:pt x="32151" y="125106"/>
                    <a:pt x="41390" y="111485"/>
                    <a:pt x="48438" y="5500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9"/>
            <p:cNvSpPr/>
            <p:nvPr/>
          </p:nvSpPr>
          <p:spPr>
            <a:xfrm>
              <a:off x="4100395" y="2396295"/>
              <a:ext cx="182085" cy="152134"/>
            </a:xfrm>
            <a:custGeom>
              <a:rect b="b" l="l" r="r" t="t"/>
              <a:pathLst>
                <a:path extrusionOk="0" h="152134" w="182085">
                  <a:moveTo>
                    <a:pt x="93176" y="44294"/>
                  </a:moveTo>
                  <a:cubicBezTo>
                    <a:pt x="67173" y="52391"/>
                    <a:pt x="67077" y="52105"/>
                    <a:pt x="87365" y="29340"/>
                  </a:cubicBezTo>
                  <a:cubicBezTo>
                    <a:pt x="125465" y="-13237"/>
                    <a:pt x="87270" y="-8093"/>
                    <a:pt x="39074" y="35817"/>
                  </a:cubicBezTo>
                  <a:cubicBezTo>
                    <a:pt x="-3217" y="74489"/>
                    <a:pt x="-6551" y="81251"/>
                    <a:pt x="7356" y="100206"/>
                  </a:cubicBezTo>
                  <a:cubicBezTo>
                    <a:pt x="22786" y="121256"/>
                    <a:pt x="44789" y="120875"/>
                    <a:pt x="101653" y="99063"/>
                  </a:cubicBezTo>
                  <a:cubicBezTo>
                    <a:pt x="115750" y="93729"/>
                    <a:pt x="119179" y="95539"/>
                    <a:pt x="113083" y="105350"/>
                  </a:cubicBezTo>
                  <a:cubicBezTo>
                    <a:pt x="108416" y="112970"/>
                    <a:pt x="107940" y="128019"/>
                    <a:pt x="112035" y="138782"/>
                  </a:cubicBezTo>
                  <a:cubicBezTo>
                    <a:pt x="118989" y="156880"/>
                    <a:pt x="120608" y="156689"/>
                    <a:pt x="134800" y="137544"/>
                  </a:cubicBezTo>
                  <a:cubicBezTo>
                    <a:pt x="144611" y="124304"/>
                    <a:pt x="152707" y="121161"/>
                    <a:pt x="157660" y="129162"/>
                  </a:cubicBezTo>
                  <a:cubicBezTo>
                    <a:pt x="161851" y="135925"/>
                    <a:pt x="170138" y="138401"/>
                    <a:pt x="176043" y="134782"/>
                  </a:cubicBezTo>
                  <a:cubicBezTo>
                    <a:pt x="181949" y="130972"/>
                    <a:pt x="183949" y="123161"/>
                    <a:pt x="180139" y="117161"/>
                  </a:cubicBezTo>
                  <a:cubicBezTo>
                    <a:pt x="176519" y="111255"/>
                    <a:pt x="168138" y="109731"/>
                    <a:pt x="161660" y="113732"/>
                  </a:cubicBezTo>
                  <a:cubicBezTo>
                    <a:pt x="154231" y="118304"/>
                    <a:pt x="152421" y="112684"/>
                    <a:pt x="156898" y="98682"/>
                  </a:cubicBezTo>
                  <a:cubicBezTo>
                    <a:pt x="167090" y="66773"/>
                    <a:pt x="127942" y="33436"/>
                    <a:pt x="93176" y="44294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9"/>
            <p:cNvSpPr/>
            <p:nvPr/>
          </p:nvSpPr>
          <p:spPr>
            <a:xfrm>
              <a:off x="3967802" y="2426597"/>
              <a:ext cx="74334" cy="41622"/>
            </a:xfrm>
            <a:custGeom>
              <a:rect b="b" l="l" r="r" t="t"/>
              <a:pathLst>
                <a:path extrusionOk="0" h="41622" w="74334">
                  <a:moveTo>
                    <a:pt x="12504" y="1991"/>
                  </a:moveTo>
                  <a:cubicBezTo>
                    <a:pt x="-4736" y="8753"/>
                    <a:pt x="-4546" y="11039"/>
                    <a:pt x="15552" y="25803"/>
                  </a:cubicBezTo>
                  <a:cubicBezTo>
                    <a:pt x="41174" y="44663"/>
                    <a:pt x="63463" y="46853"/>
                    <a:pt x="73083" y="31328"/>
                  </a:cubicBezTo>
                  <a:cubicBezTo>
                    <a:pt x="82608" y="15802"/>
                    <a:pt x="35364" y="-6868"/>
                    <a:pt x="12504" y="199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9"/>
            <p:cNvSpPr/>
            <p:nvPr/>
          </p:nvSpPr>
          <p:spPr>
            <a:xfrm>
              <a:off x="2897807" y="1322363"/>
              <a:ext cx="180668" cy="151706"/>
            </a:xfrm>
            <a:custGeom>
              <a:rect b="b" l="l" r="r" t="t"/>
              <a:pathLst>
                <a:path extrusionOk="0" h="151706" w="180668">
                  <a:moveTo>
                    <a:pt x="51513" y="54570"/>
                  </a:moveTo>
                  <a:cubicBezTo>
                    <a:pt x="67896" y="74191"/>
                    <a:pt x="58942" y="76287"/>
                    <a:pt x="28462" y="60094"/>
                  </a:cubicBezTo>
                  <a:cubicBezTo>
                    <a:pt x="15127" y="52855"/>
                    <a:pt x="4555" y="52665"/>
                    <a:pt x="364" y="59427"/>
                  </a:cubicBezTo>
                  <a:cubicBezTo>
                    <a:pt x="-3256" y="65333"/>
                    <a:pt x="20557" y="90288"/>
                    <a:pt x="53513" y="114672"/>
                  </a:cubicBezTo>
                  <a:cubicBezTo>
                    <a:pt x="109425" y="156106"/>
                    <a:pt x="115235" y="157916"/>
                    <a:pt x="144096" y="143628"/>
                  </a:cubicBezTo>
                  <a:cubicBezTo>
                    <a:pt x="185339" y="123054"/>
                    <a:pt x="191530" y="102004"/>
                    <a:pt x="163527" y="78001"/>
                  </a:cubicBezTo>
                  <a:cubicBezTo>
                    <a:pt x="147049" y="63904"/>
                    <a:pt x="143905" y="54570"/>
                    <a:pt x="152573" y="45997"/>
                  </a:cubicBezTo>
                  <a:cubicBezTo>
                    <a:pt x="172671" y="25899"/>
                    <a:pt x="146953" y="-10962"/>
                    <a:pt x="122569" y="3135"/>
                  </a:cubicBezTo>
                  <a:cubicBezTo>
                    <a:pt x="111711" y="9326"/>
                    <a:pt x="88184" y="19708"/>
                    <a:pt x="70182" y="26090"/>
                  </a:cubicBezTo>
                  <a:cubicBezTo>
                    <a:pt x="42940" y="35520"/>
                    <a:pt x="39892" y="40377"/>
                    <a:pt x="51513" y="54570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9"/>
            <p:cNvSpPr/>
            <p:nvPr/>
          </p:nvSpPr>
          <p:spPr>
            <a:xfrm>
              <a:off x="3500579" y="1336737"/>
              <a:ext cx="117482" cy="62807"/>
            </a:xfrm>
            <a:custGeom>
              <a:rect b="b" l="l" r="r" t="t"/>
              <a:pathLst>
                <a:path extrusionOk="0" h="62807" w="117482">
                  <a:moveTo>
                    <a:pt x="9192" y="51721"/>
                  </a:moveTo>
                  <a:cubicBezTo>
                    <a:pt x="23861" y="69342"/>
                    <a:pt x="94346" y="65056"/>
                    <a:pt x="115968" y="45244"/>
                  </a:cubicBezTo>
                  <a:cubicBezTo>
                    <a:pt x="128064" y="34195"/>
                    <a:pt x="64723" y="0"/>
                    <a:pt x="31957" y="0"/>
                  </a:cubicBezTo>
                  <a:cubicBezTo>
                    <a:pt x="2525" y="-95"/>
                    <a:pt x="-10048" y="28575"/>
                    <a:pt x="9192" y="5172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9"/>
            <p:cNvSpPr/>
            <p:nvPr/>
          </p:nvSpPr>
          <p:spPr>
            <a:xfrm>
              <a:off x="9616115" y="1213294"/>
              <a:ext cx="222550" cy="88719"/>
            </a:xfrm>
            <a:custGeom>
              <a:rect b="b" l="l" r="r" t="t"/>
              <a:pathLst>
                <a:path extrusionOk="0" h="88719" w="222550">
                  <a:moveTo>
                    <a:pt x="73476" y="78105"/>
                  </a:moveTo>
                  <a:cubicBezTo>
                    <a:pt x="77858" y="71056"/>
                    <a:pt x="90811" y="71056"/>
                    <a:pt x="109481" y="78105"/>
                  </a:cubicBezTo>
                  <a:cubicBezTo>
                    <a:pt x="143485" y="91154"/>
                    <a:pt x="167869" y="81534"/>
                    <a:pt x="149010" y="62674"/>
                  </a:cubicBezTo>
                  <a:cubicBezTo>
                    <a:pt x="127197" y="40671"/>
                    <a:pt x="135770" y="27527"/>
                    <a:pt x="158535" y="48196"/>
                  </a:cubicBezTo>
                  <a:cubicBezTo>
                    <a:pt x="176346" y="64293"/>
                    <a:pt x="185205" y="65627"/>
                    <a:pt x="205111" y="54959"/>
                  </a:cubicBezTo>
                  <a:cubicBezTo>
                    <a:pt x="224638" y="44481"/>
                    <a:pt x="226924" y="38481"/>
                    <a:pt x="216161" y="25527"/>
                  </a:cubicBezTo>
                  <a:cubicBezTo>
                    <a:pt x="201683" y="8191"/>
                    <a:pt x="117101" y="5905"/>
                    <a:pt x="106719" y="22574"/>
                  </a:cubicBezTo>
                  <a:cubicBezTo>
                    <a:pt x="103480" y="27908"/>
                    <a:pt x="86049" y="23622"/>
                    <a:pt x="67952" y="12954"/>
                  </a:cubicBezTo>
                  <a:cubicBezTo>
                    <a:pt x="40805" y="-3048"/>
                    <a:pt x="32138" y="-3810"/>
                    <a:pt x="17279" y="8382"/>
                  </a:cubicBezTo>
                  <a:cubicBezTo>
                    <a:pt x="-3962" y="26098"/>
                    <a:pt x="-5962" y="56388"/>
                    <a:pt x="13183" y="75438"/>
                  </a:cubicBezTo>
                  <a:cubicBezTo>
                    <a:pt x="29661" y="91821"/>
                    <a:pt x="64046" y="93440"/>
                    <a:pt x="73476" y="78105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9"/>
            <p:cNvSpPr/>
            <p:nvPr/>
          </p:nvSpPr>
          <p:spPr>
            <a:xfrm>
              <a:off x="2899271" y="1191048"/>
              <a:ext cx="116561" cy="98519"/>
            </a:xfrm>
            <a:custGeom>
              <a:rect b="b" l="l" r="r" t="t"/>
              <a:pathLst>
                <a:path extrusionOk="0" h="98519" w="116561">
                  <a:moveTo>
                    <a:pt x="12426" y="10815"/>
                  </a:moveTo>
                  <a:cubicBezTo>
                    <a:pt x="-6434" y="24627"/>
                    <a:pt x="-5481" y="28056"/>
                    <a:pt x="26808" y="63489"/>
                  </a:cubicBezTo>
                  <a:cubicBezTo>
                    <a:pt x="69099" y="109780"/>
                    <a:pt x="110819" y="110256"/>
                    <a:pt x="116248" y="64536"/>
                  </a:cubicBezTo>
                  <a:cubicBezTo>
                    <a:pt x="121773" y="16816"/>
                    <a:pt x="52907" y="-18807"/>
                    <a:pt x="12426" y="10815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9"/>
            <p:cNvSpPr/>
            <p:nvPr/>
          </p:nvSpPr>
          <p:spPr>
            <a:xfrm>
              <a:off x="2340368" y="1143856"/>
              <a:ext cx="178559" cy="116954"/>
            </a:xfrm>
            <a:custGeom>
              <a:rect b="b" l="l" r="r" t="t"/>
              <a:pathLst>
                <a:path extrusionOk="0" h="116954" w="178559">
                  <a:moveTo>
                    <a:pt x="2686" y="106870"/>
                  </a:moveTo>
                  <a:cubicBezTo>
                    <a:pt x="9544" y="111252"/>
                    <a:pt x="22593" y="111919"/>
                    <a:pt x="31547" y="108490"/>
                  </a:cubicBezTo>
                  <a:cubicBezTo>
                    <a:pt x="40500" y="105061"/>
                    <a:pt x="51359" y="107918"/>
                    <a:pt x="55550" y="114776"/>
                  </a:cubicBezTo>
                  <a:cubicBezTo>
                    <a:pt x="63170" y="127159"/>
                    <a:pt x="104984" y="83629"/>
                    <a:pt x="105365" y="62770"/>
                  </a:cubicBezTo>
                  <a:cubicBezTo>
                    <a:pt x="105556" y="57245"/>
                    <a:pt x="112890" y="58769"/>
                    <a:pt x="121558" y="66008"/>
                  </a:cubicBezTo>
                  <a:cubicBezTo>
                    <a:pt x="134226" y="76486"/>
                    <a:pt x="142608" y="72866"/>
                    <a:pt x="161944" y="48387"/>
                  </a:cubicBezTo>
                  <a:cubicBezTo>
                    <a:pt x="178613" y="27146"/>
                    <a:pt x="182613" y="13621"/>
                    <a:pt x="174517" y="5620"/>
                  </a:cubicBezTo>
                  <a:cubicBezTo>
                    <a:pt x="166516" y="-2477"/>
                    <a:pt x="158515" y="-1810"/>
                    <a:pt x="149180" y="7525"/>
                  </a:cubicBezTo>
                  <a:cubicBezTo>
                    <a:pt x="141656" y="15049"/>
                    <a:pt x="122320" y="21431"/>
                    <a:pt x="106318" y="21717"/>
                  </a:cubicBezTo>
                  <a:cubicBezTo>
                    <a:pt x="71837" y="22288"/>
                    <a:pt x="-16459" y="95059"/>
                    <a:pt x="2686" y="106870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9"/>
            <p:cNvSpPr/>
            <p:nvPr/>
          </p:nvSpPr>
          <p:spPr>
            <a:xfrm>
              <a:off x="2540205" y="1083103"/>
              <a:ext cx="168989" cy="93519"/>
            </a:xfrm>
            <a:custGeom>
              <a:rect b="b" l="l" r="r" t="t"/>
              <a:pathLst>
                <a:path extrusionOk="0" h="93519" w="168989">
                  <a:moveTo>
                    <a:pt x="26210" y="66373"/>
                  </a:moveTo>
                  <a:cubicBezTo>
                    <a:pt x="34592" y="63135"/>
                    <a:pt x="47546" y="67992"/>
                    <a:pt x="55166" y="77041"/>
                  </a:cubicBezTo>
                  <a:cubicBezTo>
                    <a:pt x="62596" y="86090"/>
                    <a:pt x="72121" y="93519"/>
                    <a:pt x="76217" y="93519"/>
                  </a:cubicBezTo>
                  <a:cubicBezTo>
                    <a:pt x="90123" y="93519"/>
                    <a:pt x="168990" y="35417"/>
                    <a:pt x="168990" y="25130"/>
                  </a:cubicBezTo>
                  <a:cubicBezTo>
                    <a:pt x="168990" y="7509"/>
                    <a:pt x="141844" y="-2969"/>
                    <a:pt x="106125" y="746"/>
                  </a:cubicBezTo>
                  <a:cubicBezTo>
                    <a:pt x="60596" y="5413"/>
                    <a:pt x="50975" y="12366"/>
                    <a:pt x="65739" y="30273"/>
                  </a:cubicBezTo>
                  <a:cubicBezTo>
                    <a:pt x="74788" y="41132"/>
                    <a:pt x="73645" y="46752"/>
                    <a:pt x="61358" y="51419"/>
                  </a:cubicBezTo>
                  <a:cubicBezTo>
                    <a:pt x="52309" y="54943"/>
                    <a:pt x="38498" y="50181"/>
                    <a:pt x="30687" y="40941"/>
                  </a:cubicBezTo>
                  <a:cubicBezTo>
                    <a:pt x="21734" y="30178"/>
                    <a:pt x="12590" y="27892"/>
                    <a:pt x="5732" y="34845"/>
                  </a:cubicBezTo>
                  <a:cubicBezTo>
                    <a:pt x="-8937" y="49323"/>
                    <a:pt x="6970" y="73707"/>
                    <a:pt x="26210" y="66373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9"/>
            <p:cNvSpPr/>
            <p:nvPr/>
          </p:nvSpPr>
          <p:spPr>
            <a:xfrm>
              <a:off x="2805005" y="1024145"/>
              <a:ext cx="182802" cy="122513"/>
            </a:xfrm>
            <a:custGeom>
              <a:rect b="b" l="l" r="r" t="t"/>
              <a:pathLst>
                <a:path extrusionOk="0" h="122513" w="182802">
                  <a:moveTo>
                    <a:pt x="14585" y="35129"/>
                  </a:moveTo>
                  <a:cubicBezTo>
                    <a:pt x="26110" y="43606"/>
                    <a:pt x="34587" y="54084"/>
                    <a:pt x="33349" y="58560"/>
                  </a:cubicBezTo>
                  <a:cubicBezTo>
                    <a:pt x="32206" y="63037"/>
                    <a:pt x="39826" y="65514"/>
                    <a:pt x="50494" y="64180"/>
                  </a:cubicBezTo>
                  <a:cubicBezTo>
                    <a:pt x="86784" y="59513"/>
                    <a:pt x="102786" y="70657"/>
                    <a:pt x="86975" y="89707"/>
                  </a:cubicBezTo>
                  <a:cubicBezTo>
                    <a:pt x="73640" y="105804"/>
                    <a:pt x="76307" y="110281"/>
                    <a:pt x="95643" y="103899"/>
                  </a:cubicBezTo>
                  <a:cubicBezTo>
                    <a:pt x="100310" y="102280"/>
                    <a:pt x="102882" y="97137"/>
                    <a:pt x="101358" y="92469"/>
                  </a:cubicBezTo>
                  <a:cubicBezTo>
                    <a:pt x="95738" y="75705"/>
                    <a:pt x="118122" y="84278"/>
                    <a:pt x="138410" y="106757"/>
                  </a:cubicBezTo>
                  <a:cubicBezTo>
                    <a:pt x="154412" y="124378"/>
                    <a:pt x="162603" y="126569"/>
                    <a:pt x="174795" y="116568"/>
                  </a:cubicBezTo>
                  <a:cubicBezTo>
                    <a:pt x="187749" y="105709"/>
                    <a:pt x="185749" y="97518"/>
                    <a:pt x="163175" y="67990"/>
                  </a:cubicBezTo>
                  <a:cubicBezTo>
                    <a:pt x="128504" y="23032"/>
                    <a:pt x="35349" y="-14877"/>
                    <a:pt x="10394" y="5792"/>
                  </a:cubicBezTo>
                  <a:cubicBezTo>
                    <a:pt x="-4275" y="17984"/>
                    <a:pt x="-3894" y="21699"/>
                    <a:pt x="14585" y="35129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59"/>
            <p:cNvSpPr/>
            <p:nvPr/>
          </p:nvSpPr>
          <p:spPr>
            <a:xfrm>
              <a:off x="3024510" y="1089816"/>
              <a:ext cx="68276" cy="51313"/>
            </a:xfrm>
            <a:custGeom>
              <a:rect b="b" l="l" r="r" t="t"/>
              <a:pathLst>
                <a:path extrusionOk="0" h="51313" w="68276">
                  <a:moveTo>
                    <a:pt x="61684" y="35562"/>
                  </a:moveTo>
                  <a:cubicBezTo>
                    <a:pt x="73305" y="21370"/>
                    <a:pt x="70638" y="16607"/>
                    <a:pt x="45015" y="6892"/>
                  </a:cubicBezTo>
                  <a:cubicBezTo>
                    <a:pt x="3867" y="-8729"/>
                    <a:pt x="-13278" y="3463"/>
                    <a:pt x="11487" y="30799"/>
                  </a:cubicBezTo>
                  <a:cubicBezTo>
                    <a:pt x="35205" y="56898"/>
                    <a:pt x="43301" y="57660"/>
                    <a:pt x="61684" y="3556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59"/>
            <p:cNvSpPr/>
            <p:nvPr/>
          </p:nvSpPr>
          <p:spPr>
            <a:xfrm>
              <a:off x="8555370" y="1034780"/>
              <a:ext cx="160953" cy="97987"/>
            </a:xfrm>
            <a:custGeom>
              <a:rect b="b" l="l" r="r" t="t"/>
              <a:pathLst>
                <a:path extrusionOk="0" h="97987" w="160953">
                  <a:moveTo>
                    <a:pt x="1127" y="93741"/>
                  </a:moveTo>
                  <a:cubicBezTo>
                    <a:pt x="5318" y="100694"/>
                    <a:pt x="24082" y="98979"/>
                    <a:pt x="50847" y="89550"/>
                  </a:cubicBezTo>
                  <a:cubicBezTo>
                    <a:pt x="74565" y="81072"/>
                    <a:pt x="104854" y="74024"/>
                    <a:pt x="118189" y="73643"/>
                  </a:cubicBezTo>
                  <a:cubicBezTo>
                    <a:pt x="131524" y="73452"/>
                    <a:pt x="148384" y="66118"/>
                    <a:pt x="155622" y="57546"/>
                  </a:cubicBezTo>
                  <a:cubicBezTo>
                    <a:pt x="165909" y="45163"/>
                    <a:pt x="162004" y="37448"/>
                    <a:pt x="137811" y="21541"/>
                  </a:cubicBezTo>
                  <a:cubicBezTo>
                    <a:pt x="120761" y="10492"/>
                    <a:pt x="96853" y="777"/>
                    <a:pt x="84661" y="15"/>
                  </a:cubicBezTo>
                  <a:cubicBezTo>
                    <a:pt x="59611" y="-1224"/>
                    <a:pt x="-9636" y="76405"/>
                    <a:pt x="1127" y="93741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9"/>
            <p:cNvSpPr/>
            <p:nvPr/>
          </p:nvSpPr>
          <p:spPr>
            <a:xfrm>
              <a:off x="8313340" y="904398"/>
              <a:ext cx="248328" cy="195866"/>
            </a:xfrm>
            <a:custGeom>
              <a:rect b="b" l="l" r="r" t="t"/>
              <a:pathLst>
                <a:path extrusionOk="0" h="195866" w="248328">
                  <a:moveTo>
                    <a:pt x="11222" y="104299"/>
                  </a:moveTo>
                  <a:cubicBezTo>
                    <a:pt x="21320" y="111728"/>
                    <a:pt x="31416" y="122968"/>
                    <a:pt x="33892" y="129254"/>
                  </a:cubicBezTo>
                  <a:cubicBezTo>
                    <a:pt x="36273" y="135541"/>
                    <a:pt x="69325" y="148780"/>
                    <a:pt x="107330" y="158687"/>
                  </a:cubicBezTo>
                  <a:cubicBezTo>
                    <a:pt x="145335" y="168497"/>
                    <a:pt x="186483" y="182404"/>
                    <a:pt x="198770" y="189262"/>
                  </a:cubicBezTo>
                  <a:cubicBezTo>
                    <a:pt x="228774" y="206026"/>
                    <a:pt x="244871" y="190976"/>
                    <a:pt x="248014" y="142970"/>
                  </a:cubicBezTo>
                  <a:cubicBezTo>
                    <a:pt x="251539" y="91154"/>
                    <a:pt x="224773" y="67056"/>
                    <a:pt x="201151" y="100679"/>
                  </a:cubicBezTo>
                  <a:cubicBezTo>
                    <a:pt x="185149" y="123539"/>
                    <a:pt x="184197" y="123634"/>
                    <a:pt x="178768" y="102870"/>
                  </a:cubicBezTo>
                  <a:cubicBezTo>
                    <a:pt x="175719" y="90964"/>
                    <a:pt x="177625" y="73247"/>
                    <a:pt x="182959" y="63532"/>
                  </a:cubicBezTo>
                  <a:cubicBezTo>
                    <a:pt x="190388" y="50387"/>
                    <a:pt x="183625" y="40005"/>
                    <a:pt x="156669" y="22955"/>
                  </a:cubicBezTo>
                  <a:lnTo>
                    <a:pt x="120570" y="0"/>
                  </a:lnTo>
                  <a:lnTo>
                    <a:pt x="81612" y="24670"/>
                  </a:lnTo>
                  <a:cubicBezTo>
                    <a:pt x="60086" y="38290"/>
                    <a:pt x="42751" y="54483"/>
                    <a:pt x="42846" y="60769"/>
                  </a:cubicBezTo>
                  <a:cubicBezTo>
                    <a:pt x="42941" y="67056"/>
                    <a:pt x="31797" y="76390"/>
                    <a:pt x="17985" y="81534"/>
                  </a:cubicBezTo>
                  <a:cubicBezTo>
                    <a:pt x="-4303" y="89821"/>
                    <a:pt x="-5065" y="92297"/>
                    <a:pt x="11222" y="104299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&amp; Items - Dark">
  <p:cSld name="TITLE_1_2_8_1_1_2">
    <p:bg>
      <p:bgPr>
        <a:solidFill>
          <a:srgbClr val="112330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0"/>
          <p:cNvSpPr/>
          <p:nvPr>
            <p:ph idx="2" type="pic"/>
          </p:nvPr>
        </p:nvSpPr>
        <p:spPr>
          <a:xfrm>
            <a:off x="742600" y="1345875"/>
            <a:ext cx="7636500" cy="2019600"/>
          </a:xfrm>
          <a:prstGeom prst="roundRect">
            <a:avLst>
              <a:gd fmla="val 667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&amp; Items - Light">
  <p:cSld name="TITLE_1_2_8_1_1_3">
    <p:bg>
      <p:bgPr>
        <a:solidFill>
          <a:srgbClr val="F3F3F3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1"/>
          <p:cNvSpPr/>
          <p:nvPr>
            <p:ph idx="2" type="pic"/>
          </p:nvPr>
        </p:nvSpPr>
        <p:spPr>
          <a:xfrm>
            <a:off x="742600" y="1345875"/>
            <a:ext cx="7636500" cy="2019600"/>
          </a:xfrm>
          <a:prstGeom prst="roundRect">
            <a:avLst>
              <a:gd fmla="val 667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Dark">
  <p:cSld name="TITLE_1_2_8_1_1_1_1">
    <p:bg>
      <p:bgPr>
        <a:solidFill>
          <a:srgbClr val="112330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2"/>
          <p:cNvSpPr/>
          <p:nvPr>
            <p:ph idx="2" type="pic"/>
          </p:nvPr>
        </p:nvSpPr>
        <p:spPr>
          <a:xfrm>
            <a:off x="-25" y="1278400"/>
            <a:ext cx="9144000" cy="386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pic>
        <p:nvPicPr>
          <p:cNvPr id="376" name="Google Shape;376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Light">
  <p:cSld name="TITLE_1_2_8_1_1_1_2">
    <p:bg>
      <p:bgPr>
        <a:solidFill>
          <a:srgbClr val="F3F3F3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3"/>
          <p:cNvSpPr/>
          <p:nvPr>
            <p:ph idx="2" type="pic"/>
          </p:nvPr>
        </p:nvSpPr>
        <p:spPr>
          <a:xfrm>
            <a:off x="-25" y="1278400"/>
            <a:ext cx="9144000" cy="386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pic>
        <p:nvPicPr>
          <p:cNvPr id="379" name="Google Shape;379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- Dark">
  <p:cSld name="TITLE_1_2_7">
    <p:bg>
      <p:bgPr>
        <a:solidFill>
          <a:srgbClr val="112330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00" y="4411100"/>
            <a:ext cx="394675" cy="3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- Light">
  <p:cSld name="TITLE_1_2_6">
    <p:bg>
      <p:bgPr>
        <a:solidFill>
          <a:srgbClr val="F3F3F3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 - Dark">
  <p:cSld name="TITLE_1_2_5_1">
    <p:bg>
      <p:bgPr>
        <a:solidFill>
          <a:srgbClr val="112330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0125" y="-236025"/>
            <a:ext cx="3738077" cy="461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6"/>
          <p:cNvSpPr txBox="1"/>
          <p:nvPr/>
        </p:nvSpPr>
        <p:spPr>
          <a:xfrm>
            <a:off x="629949" y="2007013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Thanks!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389" name="Google Shape;38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504300"/>
            <a:ext cx="1035250" cy="1035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Dark">
  <p:cSld name="TITLE_1_2_2_1_1">
    <p:bg>
      <p:bgPr>
        <a:solidFill>
          <a:srgbClr val="112330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7"/>
          <p:cNvSpPr txBox="1"/>
          <p:nvPr/>
        </p:nvSpPr>
        <p:spPr>
          <a:xfrm>
            <a:off x="2968700" y="1541925"/>
            <a:ext cx="320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CONTACT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393" name="Google Shape;39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3450" y="278940"/>
            <a:ext cx="2401877" cy="24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153" y="1856346"/>
            <a:ext cx="2477051" cy="285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s &amp; descriptions 1 - Dark">
  <p:cSld name="TITLE_1_2_4_2">
    <p:bg>
      <p:bgPr>
        <a:solidFill>
          <a:srgbClr val="112330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68"/>
          <p:cNvGrpSpPr/>
          <p:nvPr/>
        </p:nvGrpSpPr>
        <p:grpSpPr>
          <a:xfrm>
            <a:off x="1937877" y="1139575"/>
            <a:ext cx="5268227" cy="3760566"/>
            <a:chOff x="4607809" y="5664627"/>
            <a:chExt cx="742883" cy="594312"/>
          </a:xfrm>
        </p:grpSpPr>
        <p:sp>
          <p:nvSpPr>
            <p:cNvPr id="398" name="Google Shape;398;p68"/>
            <p:cNvSpPr/>
            <p:nvPr/>
          </p:nvSpPr>
          <p:spPr>
            <a:xfrm>
              <a:off x="4607809" y="5824234"/>
              <a:ext cx="185166" cy="401151"/>
            </a:xfrm>
            <a:custGeom>
              <a:rect b="b" l="l" r="r" t="t"/>
              <a:pathLst>
                <a:path extrusionOk="0" h="2355" w="1083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0ECC8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399" name="Google Shape;399;p68"/>
            <p:cNvSpPr/>
            <p:nvPr/>
          </p:nvSpPr>
          <p:spPr>
            <a:xfrm>
              <a:off x="4792974" y="5771259"/>
              <a:ext cx="185850" cy="454126"/>
            </a:xfrm>
            <a:custGeom>
              <a:rect b="b" l="l" r="r" t="t"/>
              <a:pathLst>
                <a:path extrusionOk="0" h="2666" w="1087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400" name="Google Shape;400;p68"/>
            <p:cNvSpPr/>
            <p:nvPr/>
          </p:nvSpPr>
          <p:spPr>
            <a:xfrm>
              <a:off x="4978822" y="5717602"/>
              <a:ext cx="185679" cy="507784"/>
            </a:xfrm>
            <a:custGeom>
              <a:rect b="b" l="l" r="r" t="t"/>
              <a:pathLst>
                <a:path extrusionOk="0" h="2981" w="1086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7371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401" name="Google Shape;401;p68"/>
            <p:cNvSpPr/>
            <p:nvPr/>
          </p:nvSpPr>
          <p:spPr>
            <a:xfrm>
              <a:off x="5164499" y="5664627"/>
              <a:ext cx="185166" cy="560759"/>
            </a:xfrm>
            <a:custGeom>
              <a:rect b="b" l="l" r="r" t="t"/>
              <a:pathLst>
                <a:path extrusionOk="0" h="3292" w="1083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402" name="Google Shape;402;p68"/>
            <p:cNvSpPr/>
            <p:nvPr/>
          </p:nvSpPr>
          <p:spPr>
            <a:xfrm>
              <a:off x="4607809" y="6225382"/>
              <a:ext cx="237484" cy="33556"/>
            </a:xfrm>
            <a:custGeom>
              <a:rect b="b" l="l" r="r" t="t"/>
              <a:pathLst>
                <a:path extrusionOk="0" h="197" w="1389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B07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403" name="Google Shape;403;p68"/>
            <p:cNvSpPr/>
            <p:nvPr/>
          </p:nvSpPr>
          <p:spPr>
            <a:xfrm>
              <a:off x="4792974" y="6225382"/>
              <a:ext cx="185850" cy="33556"/>
            </a:xfrm>
            <a:custGeom>
              <a:rect b="b" l="l" r="r" t="t"/>
              <a:pathLst>
                <a:path extrusionOk="0" h="197" w="1087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404" name="Google Shape;404;p68"/>
            <p:cNvSpPr/>
            <p:nvPr/>
          </p:nvSpPr>
          <p:spPr>
            <a:xfrm>
              <a:off x="5112694" y="6225382"/>
              <a:ext cx="237997" cy="33556"/>
            </a:xfrm>
            <a:custGeom>
              <a:rect b="b" l="l" r="r" t="t"/>
              <a:pathLst>
                <a:path extrusionOk="0" h="197" w="1392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00596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405" name="Google Shape;405;p68"/>
            <p:cNvSpPr/>
            <p:nvPr/>
          </p:nvSpPr>
          <p:spPr>
            <a:xfrm>
              <a:off x="4978822" y="6225382"/>
              <a:ext cx="186192" cy="33556"/>
            </a:xfrm>
            <a:custGeom>
              <a:rect b="b" l="l" r="r" t="t"/>
              <a:pathLst>
                <a:path extrusionOk="0" h="197" w="1089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18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</p:grpSp>
      <p:pic>
        <p:nvPicPr>
          <p:cNvPr id="406" name="Google Shape;40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2101" y="1327401"/>
            <a:ext cx="897127" cy="10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8089" y="1073574"/>
            <a:ext cx="763809" cy="104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5089" y="1872428"/>
            <a:ext cx="806451" cy="65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6714" y="920813"/>
            <a:ext cx="1042974" cy="71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s &amp; descriptions 2 - Dark">
  <p:cSld name="TITLE_1_2_4_1_1">
    <p:bg>
      <p:bgPr>
        <a:solidFill>
          <a:srgbClr val="112330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9"/>
          <p:cNvSpPr/>
          <p:nvPr/>
        </p:nvSpPr>
        <p:spPr>
          <a:xfrm rot="5400000">
            <a:off x="2420400" y="1823175"/>
            <a:ext cx="2178000" cy="186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69"/>
          <p:cNvSpPr/>
          <p:nvPr/>
        </p:nvSpPr>
        <p:spPr>
          <a:xfrm rot="5400000">
            <a:off x="485000" y="1827700"/>
            <a:ext cx="2169000" cy="1864800"/>
          </a:xfrm>
          <a:prstGeom prst="rect">
            <a:avLst/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9"/>
          <p:cNvSpPr/>
          <p:nvPr/>
        </p:nvSpPr>
        <p:spPr>
          <a:xfrm rot="5400000">
            <a:off x="6300200" y="1823175"/>
            <a:ext cx="2178000" cy="18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69"/>
          <p:cNvSpPr/>
          <p:nvPr/>
        </p:nvSpPr>
        <p:spPr>
          <a:xfrm rot="5400000">
            <a:off x="4355800" y="1818650"/>
            <a:ext cx="2187000" cy="1864800"/>
          </a:xfrm>
          <a:prstGeom prst="rect">
            <a:avLst/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9512" y="790385"/>
            <a:ext cx="897126" cy="126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7588" y="1250150"/>
            <a:ext cx="1073024" cy="7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5279" y="963057"/>
            <a:ext cx="1222651" cy="109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1400" y="1137381"/>
            <a:ext cx="897149" cy="84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- Dark">
  <p:cSld name="TITLE_1_2_3_2">
    <p:bg>
      <p:bgPr>
        <a:solidFill>
          <a:srgbClr val="112330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70"/>
          <p:cNvGrpSpPr/>
          <p:nvPr/>
        </p:nvGrpSpPr>
        <p:grpSpPr>
          <a:xfrm>
            <a:off x="4760350" y="335547"/>
            <a:ext cx="2119546" cy="4396359"/>
            <a:chOff x="5353200" y="373572"/>
            <a:chExt cx="2119546" cy="4396359"/>
          </a:xfrm>
        </p:grpSpPr>
        <p:sp>
          <p:nvSpPr>
            <p:cNvPr id="423" name="Google Shape;423;p70"/>
            <p:cNvSpPr/>
            <p:nvPr/>
          </p:nvSpPr>
          <p:spPr>
            <a:xfrm>
              <a:off x="5353200" y="373572"/>
              <a:ext cx="2119546" cy="4396359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70"/>
            <p:cNvSpPr/>
            <p:nvPr/>
          </p:nvSpPr>
          <p:spPr>
            <a:xfrm>
              <a:off x="6200687" y="4493184"/>
              <a:ext cx="422999" cy="150972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70"/>
            <p:cNvSpPr/>
            <p:nvPr/>
          </p:nvSpPr>
          <p:spPr>
            <a:xfrm>
              <a:off x="5739987" y="529223"/>
              <a:ext cx="83354" cy="83354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70"/>
            <p:cNvSpPr/>
            <p:nvPr/>
          </p:nvSpPr>
          <p:spPr>
            <a:xfrm>
              <a:off x="6208555" y="538664"/>
              <a:ext cx="408837" cy="64493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7" name="Google Shape;42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6858">
            <a:off x="501012" y="4295859"/>
            <a:ext cx="866699" cy="48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3275" y="2161163"/>
            <a:ext cx="897125" cy="127382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70"/>
          <p:cNvSpPr/>
          <p:nvPr>
            <p:ph idx="2" type="pic"/>
          </p:nvPr>
        </p:nvSpPr>
        <p:spPr>
          <a:xfrm>
            <a:off x="4799223" y="720075"/>
            <a:ext cx="2041800" cy="3655800"/>
          </a:xfrm>
          <a:prstGeom prst="roundRect">
            <a:avLst>
              <a:gd fmla="val 2363" name="adj"/>
            </a:avLst>
          </a:prstGeom>
          <a:noFill/>
          <a:ln>
            <a:noFill/>
          </a:ln>
        </p:spPr>
      </p:sp>
      <p:pic>
        <p:nvPicPr>
          <p:cNvPr id="430" name="Google Shape;430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55600" y="1598450"/>
            <a:ext cx="824999" cy="825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ktop - Dark">
  <p:cSld name="TITLE_1_2_3_1_1">
    <p:bg>
      <p:bgPr>
        <a:solidFill>
          <a:srgbClr val="112330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71"/>
          <p:cNvGrpSpPr/>
          <p:nvPr/>
        </p:nvGrpSpPr>
        <p:grpSpPr>
          <a:xfrm>
            <a:off x="3487267" y="1065647"/>
            <a:ext cx="4859505" cy="2847126"/>
            <a:chOff x="1177450" y="241631"/>
            <a:chExt cx="6173152" cy="3616776"/>
          </a:xfrm>
        </p:grpSpPr>
        <p:sp>
          <p:nvSpPr>
            <p:cNvPr id="433" name="Google Shape;433;p71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71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71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71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7" name="Google Shape;437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9076" y="573224"/>
            <a:ext cx="1214694" cy="82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1"/>
          <p:cNvSpPr/>
          <p:nvPr>
            <p:ph idx="2" type="pic"/>
          </p:nvPr>
        </p:nvSpPr>
        <p:spPr>
          <a:xfrm>
            <a:off x="4019850" y="1210700"/>
            <a:ext cx="3806400" cy="2421600"/>
          </a:xfrm>
          <a:prstGeom prst="roundRect">
            <a:avLst>
              <a:gd fmla="val 196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tems - Dark">
  <p:cSld name="TITLE_1_2_2_3">
    <p:bg>
      <p:bgPr>
        <a:solidFill>
          <a:srgbClr val="112330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72"/>
          <p:cNvSpPr/>
          <p:nvPr/>
        </p:nvSpPr>
        <p:spPr>
          <a:xfrm>
            <a:off x="1701650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p72"/>
          <p:cNvSpPr/>
          <p:nvPr/>
        </p:nvSpPr>
        <p:spPr>
          <a:xfrm>
            <a:off x="393480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4" name="Google Shape;444;p72"/>
          <p:cNvCxnSpPr/>
          <p:nvPr/>
        </p:nvCxnSpPr>
        <p:spPr>
          <a:xfrm>
            <a:off x="3450350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45" name="Google Shape;445;p72"/>
          <p:cNvSpPr/>
          <p:nvPr/>
        </p:nvSpPr>
        <p:spPr>
          <a:xfrm>
            <a:off x="6167928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6" name="Google Shape;446;p72"/>
          <p:cNvCxnSpPr/>
          <p:nvPr/>
        </p:nvCxnSpPr>
        <p:spPr>
          <a:xfrm>
            <a:off x="5683556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447" name="Google Shape;44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513" y="1637625"/>
            <a:ext cx="1042976" cy="10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0175" y="1637624"/>
            <a:ext cx="1003951" cy="108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4949" y="1729274"/>
            <a:ext cx="860660" cy="89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items - Dark">
  <p:cSld name="TITLE_1_2_2_2_2">
    <p:bg>
      <p:bgPr>
        <a:solidFill>
          <a:srgbClr val="112330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3"/>
          <p:cNvSpPr/>
          <p:nvPr/>
        </p:nvSpPr>
        <p:spPr>
          <a:xfrm>
            <a:off x="1295088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F583A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73"/>
          <p:cNvSpPr/>
          <p:nvPr/>
        </p:nvSpPr>
        <p:spPr>
          <a:xfrm>
            <a:off x="3054797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4" name="Google Shape;454;p73"/>
          <p:cNvCxnSpPr/>
          <p:nvPr/>
        </p:nvCxnSpPr>
        <p:spPr>
          <a:xfrm>
            <a:off x="2815188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55" name="Google Shape;455;p73"/>
          <p:cNvSpPr/>
          <p:nvPr/>
        </p:nvSpPr>
        <p:spPr>
          <a:xfrm>
            <a:off x="4814506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6" name="Google Shape;456;p73"/>
          <p:cNvCxnSpPr/>
          <p:nvPr/>
        </p:nvCxnSpPr>
        <p:spPr>
          <a:xfrm>
            <a:off x="4593753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457" name="Google Shape;45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950" y="1637625"/>
            <a:ext cx="1042976" cy="10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6412" y="1637624"/>
            <a:ext cx="1003951" cy="108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3986" y="1729274"/>
            <a:ext cx="860660" cy="897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73"/>
          <p:cNvCxnSpPr/>
          <p:nvPr/>
        </p:nvCxnSpPr>
        <p:spPr>
          <a:xfrm>
            <a:off x="6372319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61" name="Google Shape;461;p73"/>
          <p:cNvSpPr/>
          <p:nvPr/>
        </p:nvSpPr>
        <p:spPr>
          <a:xfrm>
            <a:off x="6574216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2" name="Google Shape;462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4210" y="1819763"/>
            <a:ext cx="1042974" cy="71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items - Dark">
  <p:cSld name="TITLE_1_2_2_2_1_1">
    <p:bg>
      <p:bgPr>
        <a:solidFill>
          <a:srgbClr val="112330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74"/>
          <p:cNvSpPr/>
          <p:nvPr/>
        </p:nvSpPr>
        <p:spPr>
          <a:xfrm>
            <a:off x="748938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F583A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6" name="Google Shape;466;p74"/>
          <p:cNvSpPr/>
          <p:nvPr/>
        </p:nvSpPr>
        <p:spPr>
          <a:xfrm>
            <a:off x="232535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67" name="Google Shape;467;p74"/>
          <p:cNvCxnSpPr/>
          <p:nvPr/>
        </p:nvCxnSpPr>
        <p:spPr>
          <a:xfrm>
            <a:off x="2174513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68" name="Google Shape;468;p74"/>
          <p:cNvSpPr/>
          <p:nvPr/>
        </p:nvSpPr>
        <p:spPr>
          <a:xfrm>
            <a:off x="390174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69" name="Google Shape;469;p74"/>
          <p:cNvCxnSpPr/>
          <p:nvPr/>
        </p:nvCxnSpPr>
        <p:spPr>
          <a:xfrm>
            <a:off x="3750906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470" name="Google Shape;47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350" y="1637625"/>
            <a:ext cx="1042976" cy="10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0737" y="1637624"/>
            <a:ext cx="1003951" cy="108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8774" y="1729274"/>
            <a:ext cx="860660" cy="897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74"/>
          <p:cNvCxnSpPr/>
          <p:nvPr/>
        </p:nvCxnSpPr>
        <p:spPr>
          <a:xfrm>
            <a:off x="5327300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74" name="Google Shape;474;p74"/>
          <p:cNvSpPr/>
          <p:nvPr/>
        </p:nvSpPr>
        <p:spPr>
          <a:xfrm>
            <a:off x="547814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5" name="Google Shape;475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4004" y="1819763"/>
            <a:ext cx="1042974" cy="716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74"/>
          <p:cNvCxnSpPr/>
          <p:nvPr/>
        </p:nvCxnSpPr>
        <p:spPr>
          <a:xfrm>
            <a:off x="6903694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77" name="Google Shape;477;p74"/>
          <p:cNvSpPr/>
          <p:nvPr/>
        </p:nvSpPr>
        <p:spPr>
          <a:xfrm>
            <a:off x="705454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E044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8" name="Google Shape;478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0403" y="1819775"/>
            <a:ext cx="1042975" cy="7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1 - Dark">
  <p:cSld name="TITLE_1_2_1_2">
    <p:bg>
      <p:bgPr>
        <a:solidFill>
          <a:srgbClr val="112330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75"/>
          <p:cNvCxnSpPr/>
          <p:nvPr/>
        </p:nvCxnSpPr>
        <p:spPr>
          <a:xfrm>
            <a:off x="428250" y="2571750"/>
            <a:ext cx="82935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2" name="Google Shape;482;p75"/>
          <p:cNvSpPr/>
          <p:nvPr/>
        </p:nvSpPr>
        <p:spPr>
          <a:xfrm>
            <a:off x="764350" y="2480925"/>
            <a:ext cx="175500" cy="1755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1123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75"/>
          <p:cNvSpPr/>
          <p:nvPr/>
        </p:nvSpPr>
        <p:spPr>
          <a:xfrm>
            <a:off x="7860369" y="2484000"/>
            <a:ext cx="175500" cy="1755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1123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2  - Dark">
  <p:cSld name="TITLE_1_2_1_1_2">
    <p:bg>
      <p:bgPr>
        <a:solidFill>
          <a:srgbClr val="112330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p76"/>
          <p:cNvGrpSpPr/>
          <p:nvPr/>
        </p:nvGrpSpPr>
        <p:grpSpPr>
          <a:xfrm>
            <a:off x="1150166" y="1733383"/>
            <a:ext cx="6830353" cy="2124122"/>
            <a:chOff x="911624" y="1664459"/>
            <a:chExt cx="7307535" cy="2272517"/>
          </a:xfrm>
        </p:grpSpPr>
        <p:sp>
          <p:nvSpPr>
            <p:cNvPr id="487" name="Google Shape;487;p76"/>
            <p:cNvSpPr/>
            <p:nvPr/>
          </p:nvSpPr>
          <p:spPr>
            <a:xfrm>
              <a:off x="911624" y="1664459"/>
              <a:ext cx="16621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88" name="Google Shape;488;p76"/>
            <p:cNvSpPr/>
            <p:nvPr/>
          </p:nvSpPr>
          <p:spPr>
            <a:xfrm>
              <a:off x="2224933" y="1664498"/>
              <a:ext cx="52245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89" name="Google Shape;489;p76"/>
            <p:cNvSpPr/>
            <p:nvPr/>
          </p:nvSpPr>
          <p:spPr>
            <a:xfrm>
              <a:off x="6951942" y="1664518"/>
              <a:ext cx="1267217" cy="1133870"/>
            </a:xfrm>
            <a:custGeom>
              <a:rect b="b" l="l" r="r" t="t"/>
              <a:pathLst>
                <a:path extrusionOk="0" h="21536" w="21577">
                  <a:moveTo>
                    <a:pt x="5182" y="8"/>
                  </a:moveTo>
                  <a:lnTo>
                    <a:pt x="12376" y="18"/>
                  </a:lnTo>
                  <a:cubicBezTo>
                    <a:pt x="17518" y="272"/>
                    <a:pt x="21572" y="4994"/>
                    <a:pt x="21577" y="10736"/>
                  </a:cubicBezTo>
                  <a:cubicBezTo>
                    <a:pt x="21582" y="16650"/>
                    <a:pt x="17320" y="21466"/>
                    <a:pt x="12019" y="21536"/>
                  </a:cubicBezTo>
                  <a:lnTo>
                    <a:pt x="745" y="21523"/>
                  </a:lnTo>
                  <a:cubicBezTo>
                    <a:pt x="345" y="21516"/>
                    <a:pt x="19" y="21163"/>
                    <a:pt x="1" y="20717"/>
                  </a:cubicBezTo>
                  <a:cubicBezTo>
                    <a:pt x="-18" y="20240"/>
                    <a:pt x="317" y="19839"/>
                    <a:pt x="745" y="19826"/>
                  </a:cubicBezTo>
                  <a:lnTo>
                    <a:pt x="11860" y="19813"/>
                  </a:lnTo>
                  <a:cubicBezTo>
                    <a:pt x="16528" y="19876"/>
                    <a:pt x="20291" y="15562"/>
                    <a:pt x="20107" y="10358"/>
                  </a:cubicBezTo>
                  <a:cubicBezTo>
                    <a:pt x="19935" y="5492"/>
                    <a:pt x="16323" y="1661"/>
                    <a:pt x="11957" y="1716"/>
                  </a:cubicBezTo>
                  <a:lnTo>
                    <a:pt x="5132" y="1716"/>
                  </a:lnTo>
                  <a:cubicBezTo>
                    <a:pt x="4699" y="1759"/>
                    <a:pt x="4321" y="1390"/>
                    <a:pt x="4302" y="905"/>
                  </a:cubicBezTo>
                  <a:cubicBezTo>
                    <a:pt x="4282" y="365"/>
                    <a:pt x="4703" y="-64"/>
                    <a:pt x="5182" y="8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0" name="Google Shape;490;p76"/>
            <p:cNvSpPr/>
            <p:nvPr/>
          </p:nvSpPr>
          <p:spPr>
            <a:xfrm>
              <a:off x="1994905" y="2708626"/>
              <a:ext cx="52245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1" name="Google Shape;491;p76"/>
            <p:cNvSpPr/>
            <p:nvPr/>
          </p:nvSpPr>
          <p:spPr>
            <a:xfrm>
              <a:off x="912247" y="2708088"/>
              <a:ext cx="1412797" cy="1133142"/>
            </a:xfrm>
            <a:custGeom>
              <a:rect b="b" l="l" r="r" t="t"/>
              <a:pathLst>
                <a:path extrusionOk="0" h="21558" w="21432">
                  <a:moveTo>
                    <a:pt x="20767" y="30"/>
                  </a:moveTo>
                  <a:cubicBezTo>
                    <a:pt x="21149" y="43"/>
                    <a:pt x="21449" y="446"/>
                    <a:pt x="21432" y="926"/>
                  </a:cubicBezTo>
                  <a:cubicBezTo>
                    <a:pt x="21416" y="1374"/>
                    <a:pt x="21125" y="1730"/>
                    <a:pt x="20767" y="1738"/>
                  </a:cubicBezTo>
                  <a:lnTo>
                    <a:pt x="7779" y="1738"/>
                  </a:lnTo>
                  <a:cubicBezTo>
                    <a:pt x="4137" y="2185"/>
                    <a:pt x="1345" y="5995"/>
                    <a:pt x="1297" y="10583"/>
                  </a:cubicBezTo>
                  <a:cubicBezTo>
                    <a:pt x="1245" y="15503"/>
                    <a:pt x="4321" y="19584"/>
                    <a:pt x="8241" y="19797"/>
                  </a:cubicBezTo>
                  <a:lnTo>
                    <a:pt x="8728" y="19830"/>
                  </a:lnTo>
                  <a:cubicBezTo>
                    <a:pt x="9140" y="19792"/>
                    <a:pt x="9486" y="20211"/>
                    <a:pt x="9471" y="20728"/>
                  </a:cubicBezTo>
                  <a:cubicBezTo>
                    <a:pt x="9456" y="21223"/>
                    <a:pt x="9113" y="21600"/>
                    <a:pt x="8720" y="21554"/>
                  </a:cubicBezTo>
                  <a:lnTo>
                    <a:pt x="8344" y="21554"/>
                  </a:lnTo>
                  <a:cubicBezTo>
                    <a:pt x="3810" y="21392"/>
                    <a:pt x="158" y="16836"/>
                    <a:pt x="5" y="11151"/>
                  </a:cubicBezTo>
                  <a:cubicBezTo>
                    <a:pt x="-151" y="5319"/>
                    <a:pt x="3411" y="384"/>
                    <a:pt x="8055" y="0"/>
                  </a:cubicBezTo>
                  <a:lnTo>
                    <a:pt x="20767" y="3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2" name="Google Shape;492;p76"/>
            <p:cNvSpPr/>
            <p:nvPr/>
          </p:nvSpPr>
          <p:spPr>
            <a:xfrm>
              <a:off x="1444291" y="3751244"/>
              <a:ext cx="16621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3" name="Google Shape;493;p76"/>
            <p:cNvSpPr/>
            <p:nvPr/>
          </p:nvSpPr>
          <p:spPr>
            <a:xfrm>
              <a:off x="3017977" y="3751293"/>
              <a:ext cx="16621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4" name="Google Shape;494;p76"/>
            <p:cNvSpPr/>
            <p:nvPr/>
          </p:nvSpPr>
          <p:spPr>
            <a:xfrm>
              <a:off x="4591664" y="3751244"/>
              <a:ext cx="16621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5" name="Google Shape;495;p76"/>
            <p:cNvSpPr/>
            <p:nvPr/>
          </p:nvSpPr>
          <p:spPr>
            <a:xfrm>
              <a:off x="6164787" y="3654977"/>
              <a:ext cx="401700" cy="282000"/>
            </a:xfrm>
            <a:prstGeom prst="rightArrow">
              <a:avLst>
                <a:gd fmla="val 31476" name="adj1"/>
                <a:gd fmla="val 88109" name="adj2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 1 - Dark">
  <p:cSld name="TITLE_1_2_1_1_1_2">
    <p:bg>
      <p:bgPr>
        <a:solidFill>
          <a:srgbClr val="112330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7"/>
          <p:cNvSpPr/>
          <p:nvPr/>
        </p:nvSpPr>
        <p:spPr>
          <a:xfrm>
            <a:off x="5178074" y="1166441"/>
            <a:ext cx="1379700" cy="3044700"/>
          </a:xfrm>
          <a:prstGeom prst="rect">
            <a:avLst/>
          </a:prstGeom>
          <a:solidFill>
            <a:srgbClr val="DFDCE1">
              <a:alpha val="3922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98" name="Google Shape;498;p77"/>
          <p:cNvCxnSpPr/>
          <p:nvPr/>
        </p:nvCxnSpPr>
        <p:spPr>
          <a:xfrm>
            <a:off x="960826" y="2232522"/>
            <a:ext cx="7211400" cy="0"/>
          </a:xfrm>
          <a:prstGeom prst="straightConnector1">
            <a:avLst/>
          </a:prstGeom>
          <a:noFill/>
          <a:ln cap="flat" cmpd="sng" w="19050">
            <a:solidFill>
              <a:srgbClr val="CFCDD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99" name="Google Shape;499;p77"/>
          <p:cNvCxnSpPr/>
          <p:nvPr/>
        </p:nvCxnSpPr>
        <p:spPr>
          <a:xfrm>
            <a:off x="960826" y="3299557"/>
            <a:ext cx="7211400" cy="0"/>
          </a:xfrm>
          <a:prstGeom prst="straightConnector1">
            <a:avLst/>
          </a:prstGeom>
          <a:noFill/>
          <a:ln cap="flat" cmpd="sng" w="19050">
            <a:solidFill>
              <a:srgbClr val="CFCDD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00" name="Google Shape;500;p77"/>
          <p:cNvSpPr/>
          <p:nvPr/>
        </p:nvSpPr>
        <p:spPr>
          <a:xfrm>
            <a:off x="2257300" y="1166450"/>
            <a:ext cx="1379700" cy="3044700"/>
          </a:xfrm>
          <a:prstGeom prst="rect">
            <a:avLst/>
          </a:prstGeom>
          <a:solidFill>
            <a:srgbClr val="DFDCE1">
              <a:alpha val="3922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1" name="Google Shape;501;p77"/>
          <p:cNvCxnSpPr/>
          <p:nvPr/>
        </p:nvCxnSpPr>
        <p:spPr>
          <a:xfrm>
            <a:off x="960826" y="1165487"/>
            <a:ext cx="7211400" cy="0"/>
          </a:xfrm>
          <a:prstGeom prst="straightConnector1">
            <a:avLst/>
          </a:prstGeom>
          <a:noFill/>
          <a:ln cap="flat" cmpd="sng" w="19050">
            <a:solidFill>
              <a:srgbClr val="CFCDD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02" name="Google Shape;502;p77"/>
          <p:cNvSpPr/>
          <p:nvPr/>
        </p:nvSpPr>
        <p:spPr>
          <a:xfrm>
            <a:off x="2257401" y="1052400"/>
            <a:ext cx="1379700" cy="2175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Google Shape;503;p77"/>
          <p:cNvSpPr/>
          <p:nvPr/>
        </p:nvSpPr>
        <p:spPr>
          <a:xfrm>
            <a:off x="3717737" y="1052400"/>
            <a:ext cx="1379700" cy="2175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Google Shape;504;p77"/>
          <p:cNvSpPr/>
          <p:nvPr/>
        </p:nvSpPr>
        <p:spPr>
          <a:xfrm>
            <a:off x="5172703" y="1052400"/>
            <a:ext cx="1379700" cy="2175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5" name="Google Shape;505;p77"/>
          <p:cNvSpPr/>
          <p:nvPr/>
        </p:nvSpPr>
        <p:spPr>
          <a:xfrm>
            <a:off x="6627588" y="1052400"/>
            <a:ext cx="1379700" cy="2175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6" name="Google Shape;506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 2 - Dark">
  <p:cSld name="TITLE_1_2_1_1_1_1_1">
    <p:bg>
      <p:bgPr>
        <a:solidFill>
          <a:srgbClr val="112330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8"/>
          <p:cNvSpPr/>
          <p:nvPr/>
        </p:nvSpPr>
        <p:spPr>
          <a:xfrm>
            <a:off x="5172124" y="1225251"/>
            <a:ext cx="1366500" cy="3096600"/>
          </a:xfrm>
          <a:prstGeom prst="rect">
            <a:avLst/>
          </a:prstGeom>
          <a:solidFill>
            <a:srgbClr val="DFDCE1">
              <a:alpha val="3922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9" name="Google Shape;509;p78"/>
          <p:cNvCxnSpPr/>
          <p:nvPr/>
        </p:nvCxnSpPr>
        <p:spPr>
          <a:xfrm>
            <a:off x="995975" y="1994808"/>
            <a:ext cx="7141200" cy="0"/>
          </a:xfrm>
          <a:prstGeom prst="straightConnector1">
            <a:avLst/>
          </a:prstGeom>
          <a:noFill/>
          <a:ln cap="flat" cmpd="sng" w="19050">
            <a:solidFill>
              <a:srgbClr val="CFCDD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10" name="Google Shape;510;p78"/>
          <p:cNvCxnSpPr/>
          <p:nvPr/>
        </p:nvCxnSpPr>
        <p:spPr>
          <a:xfrm>
            <a:off x="995975" y="2765331"/>
            <a:ext cx="7141200" cy="0"/>
          </a:xfrm>
          <a:prstGeom prst="straightConnector1">
            <a:avLst/>
          </a:prstGeom>
          <a:noFill/>
          <a:ln cap="flat" cmpd="sng" w="19050">
            <a:solidFill>
              <a:srgbClr val="CFCDD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11" name="Google Shape;511;p78"/>
          <p:cNvSpPr/>
          <p:nvPr/>
        </p:nvSpPr>
        <p:spPr>
          <a:xfrm>
            <a:off x="2279826" y="1225238"/>
            <a:ext cx="1366500" cy="3096600"/>
          </a:xfrm>
          <a:prstGeom prst="rect">
            <a:avLst/>
          </a:prstGeom>
          <a:solidFill>
            <a:srgbClr val="DFDCE1">
              <a:alpha val="3922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12" name="Google Shape;512;p78"/>
          <p:cNvCxnSpPr/>
          <p:nvPr/>
        </p:nvCxnSpPr>
        <p:spPr>
          <a:xfrm>
            <a:off x="995975" y="1224284"/>
            <a:ext cx="7141200" cy="0"/>
          </a:xfrm>
          <a:prstGeom prst="straightConnector1">
            <a:avLst/>
          </a:prstGeom>
          <a:noFill/>
          <a:ln cap="flat" cmpd="sng" w="19050">
            <a:solidFill>
              <a:srgbClr val="CFCDD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13" name="Google Shape;513;p78"/>
          <p:cNvCxnSpPr/>
          <p:nvPr/>
        </p:nvCxnSpPr>
        <p:spPr>
          <a:xfrm>
            <a:off x="995975" y="3535855"/>
            <a:ext cx="7141200" cy="0"/>
          </a:xfrm>
          <a:prstGeom prst="straightConnector1">
            <a:avLst/>
          </a:prstGeom>
          <a:noFill/>
          <a:ln cap="flat" cmpd="sng" w="19050">
            <a:solidFill>
              <a:srgbClr val="CFCDD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14" name="Google Shape;514;p78"/>
          <p:cNvSpPr/>
          <p:nvPr/>
        </p:nvSpPr>
        <p:spPr>
          <a:xfrm>
            <a:off x="2279916" y="1112300"/>
            <a:ext cx="1366200" cy="2154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5" name="Google Shape;515;p78"/>
          <p:cNvSpPr/>
          <p:nvPr/>
        </p:nvSpPr>
        <p:spPr>
          <a:xfrm>
            <a:off x="3726022" y="1112300"/>
            <a:ext cx="1366200" cy="2154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6" name="Google Shape;516;p78"/>
          <p:cNvSpPr/>
          <p:nvPr/>
        </p:nvSpPr>
        <p:spPr>
          <a:xfrm>
            <a:off x="5166810" y="1112300"/>
            <a:ext cx="1366200" cy="2154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6607518" y="1112300"/>
            <a:ext cx="1366200" cy="2154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8" name="Google Shape;518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&amp; Catchphrases 2 - Dark">
  <p:cSld name="TITLE_1_1_1">
    <p:bg>
      <p:bgPr>
        <a:solidFill>
          <a:srgbClr val="112330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9"/>
          <p:cNvSpPr/>
          <p:nvPr/>
        </p:nvSpPr>
        <p:spPr>
          <a:xfrm>
            <a:off x="1203450" y="714600"/>
            <a:ext cx="6737100" cy="35619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1" name="Google Shape;521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52108">
            <a:off x="733170" y="381381"/>
            <a:ext cx="1444059" cy="81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 team - Dark">
  <p:cSld name="CUSTOM_1_1_1">
    <p:bg>
      <p:bgPr>
        <a:solidFill>
          <a:srgbClr val="112330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0"/>
          <p:cNvSpPr/>
          <p:nvPr/>
        </p:nvSpPr>
        <p:spPr>
          <a:xfrm>
            <a:off x="1728274" y="1054202"/>
            <a:ext cx="1217700" cy="1555800"/>
          </a:xfrm>
          <a:prstGeom prst="roundRect">
            <a:avLst>
              <a:gd fmla="val 70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525" name="Google Shape;525;p80"/>
          <p:cNvSpPr/>
          <p:nvPr>
            <p:ph idx="2" type="pic"/>
          </p:nvPr>
        </p:nvSpPr>
        <p:spPr>
          <a:xfrm>
            <a:off x="1802227" y="1123620"/>
            <a:ext cx="1077600" cy="956400"/>
          </a:xfrm>
          <a:prstGeom prst="roundRect">
            <a:avLst>
              <a:gd fmla="val 6296" name="adj"/>
            </a:avLst>
          </a:prstGeom>
          <a:noFill/>
          <a:ln>
            <a:noFill/>
          </a:ln>
        </p:spPr>
      </p:sp>
      <p:sp>
        <p:nvSpPr>
          <p:cNvPr id="526" name="Google Shape;526;p80"/>
          <p:cNvSpPr/>
          <p:nvPr/>
        </p:nvSpPr>
        <p:spPr>
          <a:xfrm>
            <a:off x="3201433" y="1054202"/>
            <a:ext cx="1217700" cy="1555800"/>
          </a:xfrm>
          <a:prstGeom prst="roundRect">
            <a:avLst>
              <a:gd fmla="val 70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527" name="Google Shape;527;p80"/>
          <p:cNvSpPr/>
          <p:nvPr>
            <p:ph idx="3" type="pic"/>
          </p:nvPr>
        </p:nvSpPr>
        <p:spPr>
          <a:xfrm>
            <a:off x="3275385" y="1123620"/>
            <a:ext cx="1077600" cy="956400"/>
          </a:xfrm>
          <a:prstGeom prst="roundRect">
            <a:avLst>
              <a:gd fmla="val 7269" name="adj"/>
            </a:avLst>
          </a:prstGeom>
          <a:noFill/>
          <a:ln>
            <a:noFill/>
          </a:ln>
        </p:spPr>
      </p:sp>
      <p:sp>
        <p:nvSpPr>
          <p:cNvPr id="528" name="Google Shape;528;p80"/>
          <p:cNvSpPr/>
          <p:nvPr/>
        </p:nvSpPr>
        <p:spPr>
          <a:xfrm>
            <a:off x="4674591" y="1054202"/>
            <a:ext cx="1217700" cy="1555800"/>
          </a:xfrm>
          <a:prstGeom prst="roundRect">
            <a:avLst>
              <a:gd fmla="val 70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529" name="Google Shape;529;p80"/>
          <p:cNvSpPr/>
          <p:nvPr>
            <p:ph idx="4" type="pic"/>
          </p:nvPr>
        </p:nvSpPr>
        <p:spPr>
          <a:xfrm>
            <a:off x="4748544" y="1123620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530" name="Google Shape;530;p80"/>
          <p:cNvSpPr/>
          <p:nvPr/>
        </p:nvSpPr>
        <p:spPr>
          <a:xfrm>
            <a:off x="6147749" y="1054202"/>
            <a:ext cx="1217700" cy="1555800"/>
          </a:xfrm>
          <a:prstGeom prst="roundRect">
            <a:avLst>
              <a:gd fmla="val 70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531" name="Google Shape;531;p80"/>
          <p:cNvSpPr/>
          <p:nvPr>
            <p:ph idx="5" type="pic"/>
          </p:nvPr>
        </p:nvSpPr>
        <p:spPr>
          <a:xfrm>
            <a:off x="6221702" y="1123620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532" name="Google Shape;532;p80"/>
          <p:cNvSpPr/>
          <p:nvPr/>
        </p:nvSpPr>
        <p:spPr>
          <a:xfrm>
            <a:off x="1728274" y="2823005"/>
            <a:ext cx="1217700" cy="1555800"/>
          </a:xfrm>
          <a:prstGeom prst="roundRect">
            <a:avLst>
              <a:gd fmla="val 70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533" name="Google Shape;533;p80"/>
          <p:cNvSpPr/>
          <p:nvPr>
            <p:ph idx="6" type="pic"/>
          </p:nvPr>
        </p:nvSpPr>
        <p:spPr>
          <a:xfrm>
            <a:off x="1802227" y="2892423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534" name="Google Shape;534;p80"/>
          <p:cNvSpPr/>
          <p:nvPr/>
        </p:nvSpPr>
        <p:spPr>
          <a:xfrm>
            <a:off x="3201433" y="2823005"/>
            <a:ext cx="1217700" cy="1555800"/>
          </a:xfrm>
          <a:prstGeom prst="roundRect">
            <a:avLst>
              <a:gd fmla="val 70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535" name="Google Shape;535;p80"/>
          <p:cNvSpPr/>
          <p:nvPr>
            <p:ph idx="7" type="pic"/>
          </p:nvPr>
        </p:nvSpPr>
        <p:spPr>
          <a:xfrm>
            <a:off x="3275385" y="2892423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536" name="Google Shape;536;p80"/>
          <p:cNvSpPr/>
          <p:nvPr/>
        </p:nvSpPr>
        <p:spPr>
          <a:xfrm>
            <a:off x="4674591" y="2823005"/>
            <a:ext cx="1217700" cy="1555800"/>
          </a:xfrm>
          <a:prstGeom prst="roundRect">
            <a:avLst>
              <a:gd fmla="val 70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537" name="Google Shape;537;p80"/>
          <p:cNvSpPr/>
          <p:nvPr>
            <p:ph idx="8" type="pic"/>
          </p:nvPr>
        </p:nvSpPr>
        <p:spPr>
          <a:xfrm>
            <a:off x="4748544" y="2892423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538" name="Google Shape;538;p80"/>
          <p:cNvSpPr/>
          <p:nvPr/>
        </p:nvSpPr>
        <p:spPr>
          <a:xfrm>
            <a:off x="6147749" y="2823005"/>
            <a:ext cx="1217700" cy="1555800"/>
          </a:xfrm>
          <a:prstGeom prst="roundRect">
            <a:avLst>
              <a:gd fmla="val 70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539" name="Google Shape;539;p80"/>
          <p:cNvSpPr/>
          <p:nvPr>
            <p:ph idx="9" type="pic"/>
          </p:nvPr>
        </p:nvSpPr>
        <p:spPr>
          <a:xfrm>
            <a:off x="6221702" y="2892423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pic>
        <p:nvPicPr>
          <p:cNvPr id="540" name="Google Shape;540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0724" y="3177095"/>
            <a:ext cx="1546251" cy="161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2453" y="464148"/>
            <a:ext cx="1931400" cy="135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 - Light">
  <p:cSld name="TITLE_1_2_5_1_1">
    <p:bg>
      <p:bgPr>
        <a:solidFill>
          <a:srgbClr val="F3F3F3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0125" y="-236025"/>
            <a:ext cx="3738077" cy="46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1"/>
          <p:cNvSpPr txBox="1"/>
          <p:nvPr/>
        </p:nvSpPr>
        <p:spPr>
          <a:xfrm>
            <a:off x="629949" y="2007013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112330"/>
                </a:solidFill>
                <a:latin typeface="Bebas Neue"/>
                <a:ea typeface="Bebas Neue"/>
                <a:cs typeface="Bebas Neue"/>
                <a:sym typeface="Bebas Neue"/>
              </a:rPr>
              <a:t>Thanks!</a:t>
            </a:r>
            <a:endParaRPr b="1" sz="4200">
              <a:solidFill>
                <a:srgbClr val="11233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546" name="Google Shape;54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4604" y="504300"/>
            <a:ext cx="1042646" cy="1042676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81"/>
          <p:cNvSpPr/>
          <p:nvPr/>
        </p:nvSpPr>
        <p:spPr>
          <a:xfrm>
            <a:off x="4572587" y="512305"/>
            <a:ext cx="1026900" cy="10269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Light">
  <p:cSld name="TITLE_1_2_2_1_1_1">
    <p:bg>
      <p:bgPr>
        <a:solidFill>
          <a:srgbClr val="F3F3F3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2"/>
          <p:cNvSpPr txBox="1"/>
          <p:nvPr/>
        </p:nvSpPr>
        <p:spPr>
          <a:xfrm>
            <a:off x="2968700" y="1541925"/>
            <a:ext cx="320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112330"/>
                </a:solidFill>
                <a:latin typeface="Bebas Neue"/>
                <a:ea typeface="Bebas Neue"/>
                <a:cs typeface="Bebas Neue"/>
                <a:sym typeface="Bebas Neue"/>
              </a:rPr>
              <a:t>CONTACT</a:t>
            </a:r>
            <a:endParaRPr b="1" sz="4200">
              <a:solidFill>
                <a:srgbClr val="11233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551" name="Google Shape;55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53450" y="278940"/>
            <a:ext cx="2401877" cy="24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153" y="1856346"/>
            <a:ext cx="2477051" cy="28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s &amp; descriptions 1 - Light">
  <p:cSld name="TITLE_1_2_4_2_1">
    <p:bg>
      <p:bgPr>
        <a:solidFill>
          <a:srgbClr val="F3F3F3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83"/>
          <p:cNvGrpSpPr/>
          <p:nvPr/>
        </p:nvGrpSpPr>
        <p:grpSpPr>
          <a:xfrm>
            <a:off x="1937877" y="1139575"/>
            <a:ext cx="5268227" cy="3760566"/>
            <a:chOff x="4607809" y="5664627"/>
            <a:chExt cx="742883" cy="594312"/>
          </a:xfrm>
        </p:grpSpPr>
        <p:sp>
          <p:nvSpPr>
            <p:cNvPr id="556" name="Google Shape;556;p83"/>
            <p:cNvSpPr/>
            <p:nvPr/>
          </p:nvSpPr>
          <p:spPr>
            <a:xfrm>
              <a:off x="4607809" y="5824234"/>
              <a:ext cx="185166" cy="401151"/>
            </a:xfrm>
            <a:custGeom>
              <a:rect b="b" l="l" r="r" t="t"/>
              <a:pathLst>
                <a:path extrusionOk="0" h="2355" w="1083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0ECC8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57" name="Google Shape;557;p83"/>
            <p:cNvSpPr/>
            <p:nvPr/>
          </p:nvSpPr>
          <p:spPr>
            <a:xfrm>
              <a:off x="4792974" y="5771259"/>
              <a:ext cx="185850" cy="454126"/>
            </a:xfrm>
            <a:custGeom>
              <a:rect b="b" l="l" r="r" t="t"/>
              <a:pathLst>
                <a:path extrusionOk="0" h="2666" w="1087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22384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223848"/>
                </a:solidFill>
              </a:endParaRPr>
            </a:p>
          </p:txBody>
        </p:sp>
        <p:sp>
          <p:nvSpPr>
            <p:cNvPr id="558" name="Google Shape;558;p83"/>
            <p:cNvSpPr/>
            <p:nvPr/>
          </p:nvSpPr>
          <p:spPr>
            <a:xfrm>
              <a:off x="4978822" y="5717602"/>
              <a:ext cx="185679" cy="507784"/>
            </a:xfrm>
            <a:custGeom>
              <a:rect b="b" l="l" r="r" t="t"/>
              <a:pathLst>
                <a:path extrusionOk="0" h="2981" w="1086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7371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59" name="Google Shape;559;p83"/>
            <p:cNvSpPr/>
            <p:nvPr/>
          </p:nvSpPr>
          <p:spPr>
            <a:xfrm>
              <a:off x="5164499" y="5664627"/>
              <a:ext cx="185166" cy="560759"/>
            </a:xfrm>
            <a:custGeom>
              <a:rect b="b" l="l" r="r" t="t"/>
              <a:pathLst>
                <a:path extrusionOk="0" h="3292" w="1083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60" name="Google Shape;560;p83"/>
            <p:cNvSpPr/>
            <p:nvPr/>
          </p:nvSpPr>
          <p:spPr>
            <a:xfrm>
              <a:off x="4607809" y="6225382"/>
              <a:ext cx="237484" cy="33556"/>
            </a:xfrm>
            <a:custGeom>
              <a:rect b="b" l="l" r="r" t="t"/>
              <a:pathLst>
                <a:path extrusionOk="0" h="197" w="1389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B07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61" name="Google Shape;561;p83"/>
            <p:cNvSpPr/>
            <p:nvPr/>
          </p:nvSpPr>
          <p:spPr>
            <a:xfrm>
              <a:off x="4792974" y="6225382"/>
              <a:ext cx="185850" cy="33556"/>
            </a:xfrm>
            <a:custGeom>
              <a:rect b="b" l="l" r="r" t="t"/>
              <a:pathLst>
                <a:path extrusionOk="0" h="197" w="1087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62" name="Google Shape;562;p83"/>
            <p:cNvSpPr/>
            <p:nvPr/>
          </p:nvSpPr>
          <p:spPr>
            <a:xfrm>
              <a:off x="5112694" y="6225382"/>
              <a:ext cx="237997" cy="33556"/>
            </a:xfrm>
            <a:custGeom>
              <a:rect b="b" l="l" r="r" t="t"/>
              <a:pathLst>
                <a:path extrusionOk="0" h="197" w="1392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00596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63" name="Google Shape;563;p83"/>
            <p:cNvSpPr/>
            <p:nvPr/>
          </p:nvSpPr>
          <p:spPr>
            <a:xfrm>
              <a:off x="4978822" y="6225382"/>
              <a:ext cx="186192" cy="33556"/>
            </a:xfrm>
            <a:custGeom>
              <a:rect b="b" l="l" r="r" t="t"/>
              <a:pathLst>
                <a:path extrusionOk="0" h="197" w="1089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518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</p:grpSp>
      <p:pic>
        <p:nvPicPr>
          <p:cNvPr id="564" name="Google Shape;564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2101" y="1327401"/>
            <a:ext cx="897127" cy="10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8089" y="1073574"/>
            <a:ext cx="763809" cy="104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5089" y="1872428"/>
            <a:ext cx="806451" cy="65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6714" y="920813"/>
            <a:ext cx="1042974" cy="7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s &amp; descriptions 2 - Light">
  <p:cSld name="TITLE_1_2_4_1_1_1">
    <p:bg>
      <p:bgPr>
        <a:solidFill>
          <a:srgbClr val="F3F3F3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4"/>
          <p:cNvSpPr/>
          <p:nvPr/>
        </p:nvSpPr>
        <p:spPr>
          <a:xfrm rot="5400000">
            <a:off x="2420400" y="1823175"/>
            <a:ext cx="2178000" cy="1864800"/>
          </a:xfrm>
          <a:prstGeom prst="rect">
            <a:avLst/>
          </a:prstGeom>
          <a:solidFill>
            <a:srgbClr val="223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71" name="Google Shape;571;p84"/>
          <p:cNvSpPr/>
          <p:nvPr/>
        </p:nvSpPr>
        <p:spPr>
          <a:xfrm rot="5400000">
            <a:off x="485000" y="1827700"/>
            <a:ext cx="2169000" cy="1864800"/>
          </a:xfrm>
          <a:prstGeom prst="rect">
            <a:avLst/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84"/>
          <p:cNvSpPr/>
          <p:nvPr/>
        </p:nvSpPr>
        <p:spPr>
          <a:xfrm rot="5400000">
            <a:off x="6300200" y="1823175"/>
            <a:ext cx="2178000" cy="18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84"/>
          <p:cNvSpPr/>
          <p:nvPr/>
        </p:nvSpPr>
        <p:spPr>
          <a:xfrm rot="5400000">
            <a:off x="4355800" y="1818650"/>
            <a:ext cx="2187000" cy="1864800"/>
          </a:xfrm>
          <a:prstGeom prst="rect">
            <a:avLst/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19512" y="790385"/>
            <a:ext cx="897126" cy="126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7588" y="1250150"/>
            <a:ext cx="1073024" cy="7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279" y="963057"/>
            <a:ext cx="1222651" cy="109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1400" y="1137381"/>
            <a:ext cx="897149" cy="84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- Ligth">
  <p:cSld name="TITLE_1_2_3_2_1">
    <p:bg>
      <p:bgPr>
        <a:solidFill>
          <a:srgbClr val="F3F3F3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85"/>
          <p:cNvGrpSpPr/>
          <p:nvPr/>
        </p:nvGrpSpPr>
        <p:grpSpPr>
          <a:xfrm>
            <a:off x="4760350" y="335547"/>
            <a:ext cx="2119546" cy="4396359"/>
            <a:chOff x="5353200" y="373572"/>
            <a:chExt cx="2119546" cy="4396359"/>
          </a:xfrm>
        </p:grpSpPr>
        <p:sp>
          <p:nvSpPr>
            <p:cNvPr id="581" name="Google Shape;581;p85"/>
            <p:cNvSpPr/>
            <p:nvPr/>
          </p:nvSpPr>
          <p:spPr>
            <a:xfrm>
              <a:off x="5353200" y="373572"/>
              <a:ext cx="2119546" cy="4396359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2238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85"/>
            <p:cNvSpPr/>
            <p:nvPr/>
          </p:nvSpPr>
          <p:spPr>
            <a:xfrm>
              <a:off x="6200687" y="4493184"/>
              <a:ext cx="422999" cy="150972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85"/>
            <p:cNvSpPr/>
            <p:nvPr/>
          </p:nvSpPr>
          <p:spPr>
            <a:xfrm>
              <a:off x="5739987" y="529223"/>
              <a:ext cx="83354" cy="83354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85"/>
            <p:cNvSpPr/>
            <p:nvPr/>
          </p:nvSpPr>
          <p:spPr>
            <a:xfrm>
              <a:off x="6208555" y="538664"/>
              <a:ext cx="408837" cy="64493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5" name="Google Shape;585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56858">
            <a:off x="501012" y="4295859"/>
            <a:ext cx="866699" cy="48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3275" y="2161163"/>
            <a:ext cx="897125" cy="1273822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85"/>
          <p:cNvSpPr/>
          <p:nvPr>
            <p:ph idx="2" type="pic"/>
          </p:nvPr>
        </p:nvSpPr>
        <p:spPr>
          <a:xfrm>
            <a:off x="4799223" y="720075"/>
            <a:ext cx="2041800" cy="3655800"/>
          </a:xfrm>
          <a:prstGeom prst="roundRect">
            <a:avLst>
              <a:gd fmla="val 2363" name="adj"/>
            </a:avLst>
          </a:prstGeom>
          <a:noFill/>
          <a:ln>
            <a:noFill/>
          </a:ln>
        </p:spPr>
      </p:sp>
      <p:pic>
        <p:nvPicPr>
          <p:cNvPr id="588" name="Google Shape;588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5600" y="1598450"/>
            <a:ext cx="825000" cy="82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55600" y="1598450"/>
            <a:ext cx="824999" cy="82502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85"/>
          <p:cNvSpPr/>
          <p:nvPr/>
        </p:nvSpPr>
        <p:spPr>
          <a:xfrm>
            <a:off x="7161916" y="1604784"/>
            <a:ext cx="812400" cy="812400"/>
          </a:xfrm>
          <a:prstGeom prst="ellipse">
            <a:avLst/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ktop - Light">
  <p:cSld name="TITLE_1_2_3_1_1_1">
    <p:bg>
      <p:bgPr>
        <a:solidFill>
          <a:srgbClr val="F3F3F3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86"/>
          <p:cNvGrpSpPr/>
          <p:nvPr/>
        </p:nvGrpSpPr>
        <p:grpSpPr>
          <a:xfrm>
            <a:off x="3487267" y="1065647"/>
            <a:ext cx="4859505" cy="2847126"/>
            <a:chOff x="1177450" y="241631"/>
            <a:chExt cx="6173152" cy="3616776"/>
          </a:xfrm>
        </p:grpSpPr>
        <p:sp>
          <p:nvSpPr>
            <p:cNvPr id="594" name="Google Shape;594;p86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rgbClr val="2238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86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38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86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86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8" name="Google Shape;598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9076" y="573224"/>
            <a:ext cx="1214694" cy="824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86"/>
          <p:cNvSpPr/>
          <p:nvPr>
            <p:ph idx="2" type="pic"/>
          </p:nvPr>
        </p:nvSpPr>
        <p:spPr>
          <a:xfrm>
            <a:off x="4019850" y="1210700"/>
            <a:ext cx="3806400" cy="2421600"/>
          </a:xfrm>
          <a:prstGeom prst="roundRect">
            <a:avLst>
              <a:gd fmla="val 1960" name="adj"/>
            </a:avLst>
          </a:prstGeom>
          <a:noFill/>
          <a:ln>
            <a:noFill/>
          </a:ln>
        </p:spPr>
      </p:sp>
      <p:pic>
        <p:nvPicPr>
          <p:cNvPr id="600" name="Google Shape;60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tems - Light">
  <p:cSld name="TITLE_1_2_2_3_1">
    <p:bg>
      <p:bgPr>
        <a:solidFill>
          <a:srgbClr val="F3F3F3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7"/>
          <p:cNvSpPr/>
          <p:nvPr/>
        </p:nvSpPr>
        <p:spPr>
          <a:xfrm>
            <a:off x="1701650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F583A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3" name="Google Shape;603;p87"/>
          <p:cNvSpPr/>
          <p:nvPr/>
        </p:nvSpPr>
        <p:spPr>
          <a:xfrm>
            <a:off x="393480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04" name="Google Shape;604;p87"/>
          <p:cNvCxnSpPr/>
          <p:nvPr/>
        </p:nvCxnSpPr>
        <p:spPr>
          <a:xfrm>
            <a:off x="3450350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05" name="Google Shape;605;p87"/>
          <p:cNvSpPr/>
          <p:nvPr/>
        </p:nvSpPr>
        <p:spPr>
          <a:xfrm>
            <a:off x="6167928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06" name="Google Shape;606;p87"/>
          <p:cNvCxnSpPr/>
          <p:nvPr/>
        </p:nvCxnSpPr>
        <p:spPr>
          <a:xfrm>
            <a:off x="5683556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607" name="Google Shape;607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17513" y="1637625"/>
            <a:ext cx="1042976" cy="10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0175" y="1637624"/>
            <a:ext cx="1003951" cy="108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4949" y="1729274"/>
            <a:ext cx="860660" cy="89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items - Light">
  <p:cSld name="TITLE_1_2_2_2_2_1">
    <p:bg>
      <p:bgPr>
        <a:solidFill>
          <a:srgbClr val="F3F3F3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8"/>
          <p:cNvSpPr/>
          <p:nvPr/>
        </p:nvSpPr>
        <p:spPr>
          <a:xfrm>
            <a:off x="1295088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F583A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88"/>
          <p:cNvSpPr/>
          <p:nvPr/>
        </p:nvSpPr>
        <p:spPr>
          <a:xfrm>
            <a:off x="3054797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14" name="Google Shape;614;p88"/>
          <p:cNvCxnSpPr/>
          <p:nvPr/>
        </p:nvCxnSpPr>
        <p:spPr>
          <a:xfrm>
            <a:off x="2815188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15" name="Google Shape;615;p88"/>
          <p:cNvSpPr/>
          <p:nvPr/>
        </p:nvSpPr>
        <p:spPr>
          <a:xfrm>
            <a:off x="4814506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16" name="Google Shape;616;p88"/>
          <p:cNvCxnSpPr/>
          <p:nvPr/>
        </p:nvCxnSpPr>
        <p:spPr>
          <a:xfrm>
            <a:off x="4593753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617" name="Google Shape;617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0950" y="1637625"/>
            <a:ext cx="1042976" cy="10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412" y="1637624"/>
            <a:ext cx="1003951" cy="108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986" y="1729274"/>
            <a:ext cx="860660" cy="897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88"/>
          <p:cNvCxnSpPr/>
          <p:nvPr/>
        </p:nvCxnSpPr>
        <p:spPr>
          <a:xfrm>
            <a:off x="6372319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21" name="Google Shape;621;p88"/>
          <p:cNvSpPr/>
          <p:nvPr/>
        </p:nvSpPr>
        <p:spPr>
          <a:xfrm>
            <a:off x="6574216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2" name="Google Shape;622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4210" y="1819763"/>
            <a:ext cx="1042974" cy="7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items - Light">
  <p:cSld name="TITLE_1_2_2_2_1_1_1">
    <p:bg>
      <p:bgPr>
        <a:solidFill>
          <a:srgbClr val="F3F3F3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9"/>
          <p:cNvSpPr/>
          <p:nvPr/>
        </p:nvSpPr>
        <p:spPr>
          <a:xfrm>
            <a:off x="748938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737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F583A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6" name="Google Shape;626;p89"/>
          <p:cNvSpPr/>
          <p:nvPr/>
        </p:nvSpPr>
        <p:spPr>
          <a:xfrm>
            <a:off x="232535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0ECC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27" name="Google Shape;627;p89"/>
          <p:cNvCxnSpPr/>
          <p:nvPr/>
        </p:nvCxnSpPr>
        <p:spPr>
          <a:xfrm>
            <a:off x="2174513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28" name="Google Shape;628;p89"/>
          <p:cNvSpPr/>
          <p:nvPr/>
        </p:nvSpPr>
        <p:spPr>
          <a:xfrm>
            <a:off x="390174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29" name="Google Shape;629;p89"/>
          <p:cNvCxnSpPr/>
          <p:nvPr/>
        </p:nvCxnSpPr>
        <p:spPr>
          <a:xfrm>
            <a:off x="3750906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630" name="Google Shape;630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350" y="1637625"/>
            <a:ext cx="1042976" cy="10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737" y="1637624"/>
            <a:ext cx="1003951" cy="108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8774" y="1729274"/>
            <a:ext cx="860660" cy="897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p89"/>
          <p:cNvCxnSpPr/>
          <p:nvPr/>
        </p:nvCxnSpPr>
        <p:spPr>
          <a:xfrm>
            <a:off x="5327300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34" name="Google Shape;634;p89"/>
          <p:cNvSpPr/>
          <p:nvPr/>
        </p:nvSpPr>
        <p:spPr>
          <a:xfrm>
            <a:off x="547814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5" name="Google Shape;635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4004" y="1819763"/>
            <a:ext cx="1042974" cy="716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6" name="Google Shape;636;p89"/>
          <p:cNvCxnSpPr/>
          <p:nvPr/>
        </p:nvCxnSpPr>
        <p:spPr>
          <a:xfrm>
            <a:off x="6903694" y="16600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008D9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37" name="Google Shape;637;p89"/>
          <p:cNvSpPr/>
          <p:nvPr/>
        </p:nvSpPr>
        <p:spPr>
          <a:xfrm>
            <a:off x="7054541" y="1332927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E044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8" name="Google Shape;638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0403" y="1819775"/>
            <a:ext cx="1042975" cy="70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1 - Light">
  <p:cSld name="TITLE_1_2_1_2_1">
    <p:bg>
      <p:bgPr>
        <a:solidFill>
          <a:srgbClr val="F3F3F3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1" name="Google Shape;641;p90"/>
          <p:cNvCxnSpPr/>
          <p:nvPr/>
        </p:nvCxnSpPr>
        <p:spPr>
          <a:xfrm>
            <a:off x="428250" y="2571750"/>
            <a:ext cx="8293500" cy="0"/>
          </a:xfrm>
          <a:prstGeom prst="straightConnector1">
            <a:avLst/>
          </a:prstGeom>
          <a:noFill/>
          <a:ln cap="flat" cmpd="sng" w="76200">
            <a:solidFill>
              <a:srgbClr val="11233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2" name="Google Shape;642;p90"/>
          <p:cNvSpPr/>
          <p:nvPr/>
        </p:nvSpPr>
        <p:spPr>
          <a:xfrm>
            <a:off x="764350" y="2480925"/>
            <a:ext cx="175500" cy="175500"/>
          </a:xfrm>
          <a:prstGeom prst="ellipse">
            <a:avLst/>
          </a:prstGeom>
          <a:solidFill>
            <a:srgbClr val="112330"/>
          </a:solidFill>
          <a:ln cap="flat" cmpd="sng" w="3810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90"/>
          <p:cNvSpPr/>
          <p:nvPr/>
        </p:nvSpPr>
        <p:spPr>
          <a:xfrm>
            <a:off x="7860369" y="2484000"/>
            <a:ext cx="175500" cy="175500"/>
          </a:xfrm>
          <a:prstGeom prst="ellipse">
            <a:avLst/>
          </a:prstGeom>
          <a:solidFill>
            <a:srgbClr val="112330"/>
          </a:solidFill>
          <a:ln cap="flat" cmpd="sng" w="3810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4" name="Google Shape;644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2 - Light">
  <p:cSld name="TITLE_1_2_1_1_2_1">
    <p:bg>
      <p:bgPr>
        <a:solidFill>
          <a:srgbClr val="F3F3F3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91"/>
          <p:cNvGrpSpPr/>
          <p:nvPr/>
        </p:nvGrpSpPr>
        <p:grpSpPr>
          <a:xfrm>
            <a:off x="1150166" y="1733383"/>
            <a:ext cx="6830353" cy="2124122"/>
            <a:chOff x="911624" y="1664459"/>
            <a:chExt cx="7307535" cy="2272517"/>
          </a:xfrm>
        </p:grpSpPr>
        <p:sp>
          <p:nvSpPr>
            <p:cNvPr id="647" name="Google Shape;647;p91"/>
            <p:cNvSpPr/>
            <p:nvPr/>
          </p:nvSpPr>
          <p:spPr>
            <a:xfrm>
              <a:off x="911624" y="1664459"/>
              <a:ext cx="16621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8" name="Google Shape;648;p91"/>
            <p:cNvSpPr/>
            <p:nvPr/>
          </p:nvSpPr>
          <p:spPr>
            <a:xfrm>
              <a:off x="2224933" y="1664498"/>
              <a:ext cx="52245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9" name="Google Shape;649;p91"/>
            <p:cNvSpPr/>
            <p:nvPr/>
          </p:nvSpPr>
          <p:spPr>
            <a:xfrm>
              <a:off x="6951942" y="1664518"/>
              <a:ext cx="1267217" cy="1133870"/>
            </a:xfrm>
            <a:custGeom>
              <a:rect b="b" l="l" r="r" t="t"/>
              <a:pathLst>
                <a:path extrusionOk="0" h="21536" w="21577">
                  <a:moveTo>
                    <a:pt x="5182" y="8"/>
                  </a:moveTo>
                  <a:lnTo>
                    <a:pt x="12376" y="18"/>
                  </a:lnTo>
                  <a:cubicBezTo>
                    <a:pt x="17518" y="272"/>
                    <a:pt x="21572" y="4994"/>
                    <a:pt x="21577" y="10736"/>
                  </a:cubicBezTo>
                  <a:cubicBezTo>
                    <a:pt x="21582" y="16650"/>
                    <a:pt x="17320" y="21466"/>
                    <a:pt x="12019" y="21536"/>
                  </a:cubicBezTo>
                  <a:lnTo>
                    <a:pt x="745" y="21523"/>
                  </a:lnTo>
                  <a:cubicBezTo>
                    <a:pt x="345" y="21516"/>
                    <a:pt x="19" y="21163"/>
                    <a:pt x="1" y="20717"/>
                  </a:cubicBezTo>
                  <a:cubicBezTo>
                    <a:pt x="-18" y="20240"/>
                    <a:pt x="317" y="19839"/>
                    <a:pt x="745" y="19826"/>
                  </a:cubicBezTo>
                  <a:lnTo>
                    <a:pt x="11860" y="19813"/>
                  </a:lnTo>
                  <a:cubicBezTo>
                    <a:pt x="16528" y="19876"/>
                    <a:pt x="20291" y="15562"/>
                    <a:pt x="20107" y="10358"/>
                  </a:cubicBezTo>
                  <a:cubicBezTo>
                    <a:pt x="19935" y="5492"/>
                    <a:pt x="16323" y="1661"/>
                    <a:pt x="11957" y="1716"/>
                  </a:cubicBezTo>
                  <a:lnTo>
                    <a:pt x="5132" y="1716"/>
                  </a:lnTo>
                  <a:cubicBezTo>
                    <a:pt x="4699" y="1759"/>
                    <a:pt x="4321" y="1390"/>
                    <a:pt x="4302" y="905"/>
                  </a:cubicBezTo>
                  <a:cubicBezTo>
                    <a:pt x="4282" y="365"/>
                    <a:pt x="4703" y="-64"/>
                    <a:pt x="5182" y="8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0" name="Google Shape;650;p91"/>
            <p:cNvSpPr/>
            <p:nvPr/>
          </p:nvSpPr>
          <p:spPr>
            <a:xfrm>
              <a:off x="1994905" y="2708626"/>
              <a:ext cx="52245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1" name="Google Shape;651;p91"/>
            <p:cNvSpPr/>
            <p:nvPr/>
          </p:nvSpPr>
          <p:spPr>
            <a:xfrm>
              <a:off x="912247" y="2708088"/>
              <a:ext cx="1412797" cy="1133142"/>
            </a:xfrm>
            <a:custGeom>
              <a:rect b="b" l="l" r="r" t="t"/>
              <a:pathLst>
                <a:path extrusionOk="0" h="21558" w="21432">
                  <a:moveTo>
                    <a:pt x="20767" y="30"/>
                  </a:moveTo>
                  <a:cubicBezTo>
                    <a:pt x="21149" y="43"/>
                    <a:pt x="21449" y="446"/>
                    <a:pt x="21432" y="926"/>
                  </a:cubicBezTo>
                  <a:cubicBezTo>
                    <a:pt x="21416" y="1374"/>
                    <a:pt x="21125" y="1730"/>
                    <a:pt x="20767" y="1738"/>
                  </a:cubicBezTo>
                  <a:lnTo>
                    <a:pt x="7779" y="1738"/>
                  </a:lnTo>
                  <a:cubicBezTo>
                    <a:pt x="4137" y="2185"/>
                    <a:pt x="1345" y="5995"/>
                    <a:pt x="1297" y="10583"/>
                  </a:cubicBezTo>
                  <a:cubicBezTo>
                    <a:pt x="1245" y="15503"/>
                    <a:pt x="4321" y="19584"/>
                    <a:pt x="8241" y="19797"/>
                  </a:cubicBezTo>
                  <a:lnTo>
                    <a:pt x="8728" y="19830"/>
                  </a:lnTo>
                  <a:cubicBezTo>
                    <a:pt x="9140" y="19792"/>
                    <a:pt x="9486" y="20211"/>
                    <a:pt x="9471" y="20728"/>
                  </a:cubicBezTo>
                  <a:cubicBezTo>
                    <a:pt x="9456" y="21223"/>
                    <a:pt x="9113" y="21600"/>
                    <a:pt x="8720" y="21554"/>
                  </a:cubicBezTo>
                  <a:lnTo>
                    <a:pt x="8344" y="21554"/>
                  </a:lnTo>
                  <a:cubicBezTo>
                    <a:pt x="3810" y="21392"/>
                    <a:pt x="158" y="16836"/>
                    <a:pt x="5" y="11151"/>
                  </a:cubicBezTo>
                  <a:cubicBezTo>
                    <a:pt x="-151" y="5319"/>
                    <a:pt x="3411" y="384"/>
                    <a:pt x="8055" y="0"/>
                  </a:cubicBezTo>
                  <a:lnTo>
                    <a:pt x="20767" y="30"/>
                  </a:ln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2" name="Google Shape;652;p91"/>
            <p:cNvSpPr/>
            <p:nvPr/>
          </p:nvSpPr>
          <p:spPr>
            <a:xfrm>
              <a:off x="1444291" y="3751244"/>
              <a:ext cx="16621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3" name="Google Shape;653;p91"/>
            <p:cNvSpPr/>
            <p:nvPr/>
          </p:nvSpPr>
          <p:spPr>
            <a:xfrm>
              <a:off x="3017977" y="3751293"/>
              <a:ext cx="16621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4" name="Google Shape;654;p91"/>
            <p:cNvSpPr/>
            <p:nvPr/>
          </p:nvSpPr>
          <p:spPr>
            <a:xfrm>
              <a:off x="4591664" y="3751244"/>
              <a:ext cx="1662177" cy="89324"/>
            </a:xfrm>
            <a:custGeom>
              <a:rect b="b" l="l" r="r" t="t"/>
              <a:pathLst>
                <a:path extrusionOk="0" h="21293" w="21572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rgbClr val="1123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5" name="Google Shape;655;p91"/>
            <p:cNvSpPr/>
            <p:nvPr/>
          </p:nvSpPr>
          <p:spPr>
            <a:xfrm>
              <a:off x="6164787" y="3654977"/>
              <a:ext cx="401700" cy="282000"/>
            </a:xfrm>
            <a:prstGeom prst="rightArrow">
              <a:avLst>
                <a:gd fmla="val 31476" name="adj1"/>
                <a:gd fmla="val 88109" name="adj2"/>
              </a:avLst>
            </a:prstGeom>
            <a:solidFill>
              <a:srgbClr val="1123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56" name="Google Shape;656;p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 1 - Light">
  <p:cSld name="TITLE_1_2_1_1_1_2_1">
    <p:bg>
      <p:bgPr>
        <a:solidFill>
          <a:srgbClr val="F3F3F3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2"/>
          <p:cNvSpPr/>
          <p:nvPr/>
        </p:nvSpPr>
        <p:spPr>
          <a:xfrm>
            <a:off x="5178074" y="1166441"/>
            <a:ext cx="1379700" cy="3044700"/>
          </a:xfrm>
          <a:prstGeom prst="rect">
            <a:avLst/>
          </a:prstGeom>
          <a:solidFill>
            <a:srgbClr val="223848">
              <a:alpha val="4118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9" name="Google Shape;659;p92"/>
          <p:cNvSpPr/>
          <p:nvPr/>
        </p:nvSpPr>
        <p:spPr>
          <a:xfrm>
            <a:off x="2257300" y="1166450"/>
            <a:ext cx="1379700" cy="3044700"/>
          </a:xfrm>
          <a:prstGeom prst="rect">
            <a:avLst/>
          </a:prstGeom>
          <a:solidFill>
            <a:srgbClr val="223848">
              <a:alpha val="4118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60" name="Google Shape;660;p92"/>
          <p:cNvCxnSpPr/>
          <p:nvPr/>
        </p:nvCxnSpPr>
        <p:spPr>
          <a:xfrm>
            <a:off x="960826" y="2232522"/>
            <a:ext cx="7211400" cy="0"/>
          </a:xfrm>
          <a:prstGeom prst="straightConnector1">
            <a:avLst/>
          </a:prstGeom>
          <a:noFill/>
          <a:ln cap="flat" cmpd="sng" w="19050">
            <a:solidFill>
              <a:srgbClr val="11233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661" name="Google Shape;661;p92"/>
          <p:cNvCxnSpPr/>
          <p:nvPr/>
        </p:nvCxnSpPr>
        <p:spPr>
          <a:xfrm>
            <a:off x="960826" y="3299557"/>
            <a:ext cx="7211400" cy="0"/>
          </a:xfrm>
          <a:prstGeom prst="straightConnector1">
            <a:avLst/>
          </a:prstGeom>
          <a:noFill/>
          <a:ln cap="flat" cmpd="sng" w="19050">
            <a:solidFill>
              <a:srgbClr val="11233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662" name="Google Shape;662;p92"/>
          <p:cNvCxnSpPr/>
          <p:nvPr/>
        </p:nvCxnSpPr>
        <p:spPr>
          <a:xfrm>
            <a:off x="960826" y="1165487"/>
            <a:ext cx="7211400" cy="0"/>
          </a:xfrm>
          <a:prstGeom prst="straightConnector1">
            <a:avLst/>
          </a:prstGeom>
          <a:noFill/>
          <a:ln cap="flat" cmpd="sng" w="19050">
            <a:solidFill>
              <a:srgbClr val="11233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63" name="Google Shape;663;p92"/>
          <p:cNvSpPr/>
          <p:nvPr/>
        </p:nvSpPr>
        <p:spPr>
          <a:xfrm>
            <a:off x="2257401" y="1052400"/>
            <a:ext cx="1379700" cy="2175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4" name="Google Shape;664;p92"/>
          <p:cNvSpPr/>
          <p:nvPr/>
        </p:nvSpPr>
        <p:spPr>
          <a:xfrm>
            <a:off x="3717737" y="1052400"/>
            <a:ext cx="1379700" cy="2175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5" name="Google Shape;665;p92"/>
          <p:cNvSpPr/>
          <p:nvPr/>
        </p:nvSpPr>
        <p:spPr>
          <a:xfrm>
            <a:off x="5172703" y="1052400"/>
            <a:ext cx="1379700" cy="2175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6" name="Google Shape;666;p92"/>
          <p:cNvSpPr/>
          <p:nvPr/>
        </p:nvSpPr>
        <p:spPr>
          <a:xfrm>
            <a:off x="6627588" y="1052400"/>
            <a:ext cx="1379700" cy="2175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67" name="Google Shape;667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 2 - Light">
  <p:cSld name="TITLE_1_2_1_1_1_1_1_1">
    <p:bg>
      <p:bgPr>
        <a:solidFill>
          <a:srgbClr val="F3F3F3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93"/>
          <p:cNvSpPr/>
          <p:nvPr/>
        </p:nvSpPr>
        <p:spPr>
          <a:xfrm>
            <a:off x="5172124" y="1225251"/>
            <a:ext cx="1366500" cy="3096600"/>
          </a:xfrm>
          <a:prstGeom prst="rect">
            <a:avLst/>
          </a:prstGeom>
          <a:solidFill>
            <a:srgbClr val="223848">
              <a:alpha val="4118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0" name="Google Shape;670;p93"/>
          <p:cNvSpPr/>
          <p:nvPr/>
        </p:nvSpPr>
        <p:spPr>
          <a:xfrm>
            <a:off x="2279826" y="1225238"/>
            <a:ext cx="1366500" cy="3096600"/>
          </a:xfrm>
          <a:prstGeom prst="rect">
            <a:avLst/>
          </a:prstGeom>
          <a:solidFill>
            <a:srgbClr val="223848">
              <a:alpha val="4118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71" name="Google Shape;671;p93"/>
          <p:cNvCxnSpPr/>
          <p:nvPr/>
        </p:nvCxnSpPr>
        <p:spPr>
          <a:xfrm>
            <a:off x="995975" y="1994808"/>
            <a:ext cx="7141200" cy="0"/>
          </a:xfrm>
          <a:prstGeom prst="straightConnector1">
            <a:avLst/>
          </a:prstGeom>
          <a:noFill/>
          <a:ln cap="flat" cmpd="sng" w="19050">
            <a:solidFill>
              <a:srgbClr val="11233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672" name="Google Shape;672;p93"/>
          <p:cNvCxnSpPr/>
          <p:nvPr/>
        </p:nvCxnSpPr>
        <p:spPr>
          <a:xfrm>
            <a:off x="995975" y="2765331"/>
            <a:ext cx="7141200" cy="0"/>
          </a:xfrm>
          <a:prstGeom prst="straightConnector1">
            <a:avLst/>
          </a:prstGeom>
          <a:noFill/>
          <a:ln cap="flat" cmpd="sng" w="19050">
            <a:solidFill>
              <a:srgbClr val="11233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673" name="Google Shape;673;p93"/>
          <p:cNvCxnSpPr/>
          <p:nvPr/>
        </p:nvCxnSpPr>
        <p:spPr>
          <a:xfrm>
            <a:off x="995975" y="1224284"/>
            <a:ext cx="7141200" cy="0"/>
          </a:xfrm>
          <a:prstGeom prst="straightConnector1">
            <a:avLst/>
          </a:prstGeom>
          <a:noFill/>
          <a:ln cap="flat" cmpd="sng" w="19050">
            <a:solidFill>
              <a:srgbClr val="11233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674" name="Google Shape;674;p93"/>
          <p:cNvCxnSpPr/>
          <p:nvPr/>
        </p:nvCxnSpPr>
        <p:spPr>
          <a:xfrm>
            <a:off x="995975" y="3535855"/>
            <a:ext cx="7141200" cy="0"/>
          </a:xfrm>
          <a:prstGeom prst="straightConnector1">
            <a:avLst/>
          </a:prstGeom>
          <a:noFill/>
          <a:ln cap="flat" cmpd="sng" w="19050">
            <a:solidFill>
              <a:srgbClr val="11233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75" name="Google Shape;675;p93"/>
          <p:cNvSpPr/>
          <p:nvPr/>
        </p:nvSpPr>
        <p:spPr>
          <a:xfrm>
            <a:off x="2279916" y="1112300"/>
            <a:ext cx="1366200" cy="2154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6" name="Google Shape;676;p93"/>
          <p:cNvSpPr/>
          <p:nvPr/>
        </p:nvSpPr>
        <p:spPr>
          <a:xfrm>
            <a:off x="3726022" y="1112300"/>
            <a:ext cx="1366200" cy="2154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7" name="Google Shape;677;p93"/>
          <p:cNvSpPr/>
          <p:nvPr/>
        </p:nvSpPr>
        <p:spPr>
          <a:xfrm>
            <a:off x="5166810" y="1112300"/>
            <a:ext cx="1366200" cy="2154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8" name="Google Shape;678;p93"/>
          <p:cNvSpPr/>
          <p:nvPr/>
        </p:nvSpPr>
        <p:spPr>
          <a:xfrm>
            <a:off x="6607518" y="1112300"/>
            <a:ext cx="1366200" cy="215400"/>
          </a:xfrm>
          <a:prstGeom prst="roundRect">
            <a:avLst>
              <a:gd fmla="val 50000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9" name="Google Shape;679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&amp; Catchphrases 2 - Light">
  <p:cSld name="TITLE_1_1_1_1">
    <p:bg>
      <p:bgPr>
        <a:solidFill>
          <a:srgbClr val="F3F3F3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4"/>
          <p:cNvSpPr/>
          <p:nvPr/>
        </p:nvSpPr>
        <p:spPr>
          <a:xfrm>
            <a:off x="1203450" y="714600"/>
            <a:ext cx="6737100" cy="35619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2" name="Google Shape;682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52108">
            <a:off x="733170" y="381381"/>
            <a:ext cx="1444059" cy="81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 team - Light">
  <p:cSld name="CUSTOM_1_1_1_1">
    <p:bg>
      <p:bgPr>
        <a:solidFill>
          <a:srgbClr val="F3F3F3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5"/>
          <p:cNvSpPr/>
          <p:nvPr/>
        </p:nvSpPr>
        <p:spPr>
          <a:xfrm>
            <a:off x="1728274" y="1054202"/>
            <a:ext cx="1217700" cy="1555800"/>
          </a:xfrm>
          <a:prstGeom prst="roundRect">
            <a:avLst>
              <a:gd fmla="val 7058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686" name="Google Shape;686;p95"/>
          <p:cNvSpPr/>
          <p:nvPr>
            <p:ph idx="2" type="pic"/>
          </p:nvPr>
        </p:nvSpPr>
        <p:spPr>
          <a:xfrm>
            <a:off x="1802227" y="1123620"/>
            <a:ext cx="1077600" cy="956400"/>
          </a:xfrm>
          <a:prstGeom prst="roundRect">
            <a:avLst>
              <a:gd fmla="val 6296" name="adj"/>
            </a:avLst>
          </a:prstGeom>
          <a:noFill/>
          <a:ln>
            <a:noFill/>
          </a:ln>
        </p:spPr>
      </p:sp>
      <p:sp>
        <p:nvSpPr>
          <p:cNvPr id="687" name="Google Shape;687;p95"/>
          <p:cNvSpPr/>
          <p:nvPr/>
        </p:nvSpPr>
        <p:spPr>
          <a:xfrm>
            <a:off x="3201433" y="1054202"/>
            <a:ext cx="1217700" cy="1555800"/>
          </a:xfrm>
          <a:prstGeom prst="roundRect">
            <a:avLst>
              <a:gd fmla="val 7058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688" name="Google Shape;688;p95"/>
          <p:cNvSpPr/>
          <p:nvPr>
            <p:ph idx="3" type="pic"/>
          </p:nvPr>
        </p:nvSpPr>
        <p:spPr>
          <a:xfrm>
            <a:off x="3275385" y="1123620"/>
            <a:ext cx="1077600" cy="956400"/>
          </a:xfrm>
          <a:prstGeom prst="roundRect">
            <a:avLst>
              <a:gd fmla="val 7269" name="adj"/>
            </a:avLst>
          </a:prstGeom>
          <a:noFill/>
          <a:ln>
            <a:noFill/>
          </a:ln>
        </p:spPr>
      </p:sp>
      <p:sp>
        <p:nvSpPr>
          <p:cNvPr id="689" name="Google Shape;689;p95"/>
          <p:cNvSpPr/>
          <p:nvPr/>
        </p:nvSpPr>
        <p:spPr>
          <a:xfrm>
            <a:off x="4674591" y="1054202"/>
            <a:ext cx="1217700" cy="1555800"/>
          </a:xfrm>
          <a:prstGeom prst="roundRect">
            <a:avLst>
              <a:gd fmla="val 7058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690" name="Google Shape;690;p95"/>
          <p:cNvSpPr/>
          <p:nvPr>
            <p:ph idx="4" type="pic"/>
          </p:nvPr>
        </p:nvSpPr>
        <p:spPr>
          <a:xfrm>
            <a:off x="4748544" y="1123620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691" name="Google Shape;691;p95"/>
          <p:cNvSpPr/>
          <p:nvPr/>
        </p:nvSpPr>
        <p:spPr>
          <a:xfrm>
            <a:off x="6147749" y="1054202"/>
            <a:ext cx="1217700" cy="1555800"/>
          </a:xfrm>
          <a:prstGeom prst="roundRect">
            <a:avLst>
              <a:gd fmla="val 7058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692" name="Google Shape;692;p95"/>
          <p:cNvSpPr/>
          <p:nvPr>
            <p:ph idx="5" type="pic"/>
          </p:nvPr>
        </p:nvSpPr>
        <p:spPr>
          <a:xfrm>
            <a:off x="6221702" y="1123620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693" name="Google Shape;693;p95"/>
          <p:cNvSpPr/>
          <p:nvPr/>
        </p:nvSpPr>
        <p:spPr>
          <a:xfrm>
            <a:off x="1728274" y="2823005"/>
            <a:ext cx="1217700" cy="1555800"/>
          </a:xfrm>
          <a:prstGeom prst="roundRect">
            <a:avLst>
              <a:gd fmla="val 7058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694" name="Google Shape;694;p95"/>
          <p:cNvSpPr/>
          <p:nvPr>
            <p:ph idx="6" type="pic"/>
          </p:nvPr>
        </p:nvSpPr>
        <p:spPr>
          <a:xfrm>
            <a:off x="1802227" y="2892423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695" name="Google Shape;695;p95"/>
          <p:cNvSpPr/>
          <p:nvPr/>
        </p:nvSpPr>
        <p:spPr>
          <a:xfrm>
            <a:off x="3201433" y="2823005"/>
            <a:ext cx="1217700" cy="1555800"/>
          </a:xfrm>
          <a:prstGeom prst="roundRect">
            <a:avLst>
              <a:gd fmla="val 7058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696" name="Google Shape;696;p95"/>
          <p:cNvSpPr/>
          <p:nvPr>
            <p:ph idx="7" type="pic"/>
          </p:nvPr>
        </p:nvSpPr>
        <p:spPr>
          <a:xfrm>
            <a:off x="3275385" y="2892423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697" name="Google Shape;697;p95"/>
          <p:cNvSpPr/>
          <p:nvPr/>
        </p:nvSpPr>
        <p:spPr>
          <a:xfrm>
            <a:off x="4674591" y="2823005"/>
            <a:ext cx="1217700" cy="1555800"/>
          </a:xfrm>
          <a:prstGeom prst="roundRect">
            <a:avLst>
              <a:gd fmla="val 7058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698" name="Google Shape;698;p95"/>
          <p:cNvSpPr/>
          <p:nvPr>
            <p:ph idx="8" type="pic"/>
          </p:nvPr>
        </p:nvSpPr>
        <p:spPr>
          <a:xfrm>
            <a:off x="4748544" y="2892423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sp>
        <p:nvSpPr>
          <p:cNvPr id="699" name="Google Shape;699;p95"/>
          <p:cNvSpPr/>
          <p:nvPr/>
        </p:nvSpPr>
        <p:spPr>
          <a:xfrm>
            <a:off x="6147749" y="2823005"/>
            <a:ext cx="1217700" cy="1555800"/>
          </a:xfrm>
          <a:prstGeom prst="roundRect">
            <a:avLst>
              <a:gd fmla="val 7058" name="adj"/>
            </a:avLst>
          </a:prstGeom>
          <a:solidFill>
            <a:srgbClr val="1123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</p:txBody>
      </p:sp>
      <p:sp>
        <p:nvSpPr>
          <p:cNvPr id="700" name="Google Shape;700;p95"/>
          <p:cNvSpPr/>
          <p:nvPr>
            <p:ph idx="9" type="pic"/>
          </p:nvPr>
        </p:nvSpPr>
        <p:spPr>
          <a:xfrm>
            <a:off x="6221702" y="2892423"/>
            <a:ext cx="1077600" cy="956400"/>
          </a:xfrm>
          <a:prstGeom prst="roundRect">
            <a:avLst>
              <a:gd fmla="val 8939" name="adj"/>
            </a:avLst>
          </a:prstGeom>
          <a:noFill/>
          <a:ln>
            <a:noFill/>
          </a:ln>
        </p:spPr>
      </p:sp>
      <p:pic>
        <p:nvPicPr>
          <p:cNvPr id="701" name="Google Shape;701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0724" y="3177095"/>
            <a:ext cx="1546251" cy="161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2453" y="464148"/>
            <a:ext cx="1931400" cy="135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0592" y="3980344"/>
            <a:ext cx="897126" cy="8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3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48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7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73" Type="http://schemas.openxmlformats.org/officeDocument/2006/relationships/theme" Target="../theme/theme1.xml"/><Relationship Id="rId72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55.xml"/><Relationship Id="rId71" Type="http://schemas.openxmlformats.org/officeDocument/2006/relationships/slideLayout" Target="../slideLayouts/slideLayout92.xml"/><Relationship Id="rId70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83.xml"/><Relationship Id="rId61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41.xml"/><Relationship Id="rId64" Type="http://schemas.openxmlformats.org/officeDocument/2006/relationships/slideLayout" Target="../slideLayouts/slideLayout85.xml"/><Relationship Id="rId63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43.xml"/><Relationship Id="rId66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42.xml"/><Relationship Id="rId65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45.xml"/><Relationship Id="rId68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44.xml"/><Relationship Id="rId67" Type="http://schemas.openxmlformats.org/officeDocument/2006/relationships/slideLayout" Target="../slideLayouts/slideLayout88.xml"/><Relationship Id="rId60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46.xml"/><Relationship Id="rId69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72.xml"/><Relationship Id="rId50" Type="http://schemas.openxmlformats.org/officeDocument/2006/relationships/slideLayout" Target="../slideLayouts/slideLayout71.xml"/><Relationship Id="rId53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32.xml"/><Relationship Id="rId5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31.xml"/><Relationship Id="rId54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34.xml"/><Relationship Id="rId5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33.xml"/><Relationship Id="rId5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36.xml"/><Relationship Id="rId5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35.xml"/><Relationship Id="rId58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36" r:id="rId68"/>
    <p:sldLayoutId id="2147483737" r:id="rId69"/>
    <p:sldLayoutId id="2147483738" r:id="rId70"/>
    <p:sldLayoutId id="2147483739" r:id="rId71"/>
    <p:sldLayoutId id="2147483740" r:id="rId7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45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png"/><Relationship Id="rId4" Type="http://schemas.openxmlformats.org/officeDocument/2006/relationships/image" Target="../media/image61.png"/><Relationship Id="rId5" Type="http://schemas.openxmlformats.org/officeDocument/2006/relationships/image" Target="../media/image58.png"/><Relationship Id="rId6" Type="http://schemas.openxmlformats.org/officeDocument/2006/relationships/image" Target="../media/image68.png"/><Relationship Id="rId7" Type="http://schemas.openxmlformats.org/officeDocument/2006/relationships/image" Target="../media/image67.png"/><Relationship Id="rId8" Type="http://schemas.openxmlformats.org/officeDocument/2006/relationships/image" Target="../media/image8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png"/><Relationship Id="rId4" Type="http://schemas.openxmlformats.org/officeDocument/2006/relationships/image" Target="../media/image7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png"/><Relationship Id="rId4" Type="http://schemas.openxmlformats.org/officeDocument/2006/relationships/image" Target="../media/image7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png"/><Relationship Id="rId4" Type="http://schemas.openxmlformats.org/officeDocument/2006/relationships/image" Target="../media/image62.png"/><Relationship Id="rId5" Type="http://schemas.openxmlformats.org/officeDocument/2006/relationships/image" Target="../media/image85.png"/><Relationship Id="rId6" Type="http://schemas.openxmlformats.org/officeDocument/2006/relationships/image" Target="../media/image6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5" Type="http://schemas.openxmlformats.org/officeDocument/2006/relationships/image" Target="../media/image7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48.png"/><Relationship Id="rId6" Type="http://schemas.openxmlformats.org/officeDocument/2006/relationships/image" Target="../media/image57.png"/><Relationship Id="rId7" Type="http://schemas.openxmlformats.org/officeDocument/2006/relationships/image" Target="../media/image5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5.png"/><Relationship Id="rId4" Type="http://schemas.openxmlformats.org/officeDocument/2006/relationships/image" Target="../media/image73.png"/><Relationship Id="rId5" Type="http://schemas.openxmlformats.org/officeDocument/2006/relationships/image" Target="../media/image8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9.png"/><Relationship Id="rId4" Type="http://schemas.openxmlformats.org/officeDocument/2006/relationships/image" Target="../media/image88.png"/><Relationship Id="rId5" Type="http://schemas.openxmlformats.org/officeDocument/2006/relationships/image" Target="../media/image9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6.png"/><Relationship Id="rId4" Type="http://schemas.openxmlformats.org/officeDocument/2006/relationships/image" Target="../media/image9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6.png"/><Relationship Id="rId4" Type="http://schemas.openxmlformats.org/officeDocument/2006/relationships/image" Target="../media/image7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6.png"/><Relationship Id="rId4" Type="http://schemas.openxmlformats.org/officeDocument/2006/relationships/image" Target="../media/image7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4.png"/><Relationship Id="rId4" Type="http://schemas.openxmlformats.org/officeDocument/2006/relationships/image" Target="../media/image90.png"/><Relationship Id="rId5" Type="http://schemas.openxmlformats.org/officeDocument/2006/relationships/image" Target="../media/image9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9.png"/><Relationship Id="rId4" Type="http://schemas.openxmlformats.org/officeDocument/2006/relationships/image" Target="../media/image7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3.png"/><Relationship Id="rId4" Type="http://schemas.openxmlformats.org/officeDocument/2006/relationships/image" Target="../media/image71.png"/><Relationship Id="rId5" Type="http://schemas.openxmlformats.org/officeDocument/2006/relationships/image" Target="../media/image10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7.png"/><Relationship Id="rId4" Type="http://schemas.openxmlformats.org/officeDocument/2006/relationships/image" Target="../media/image9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4.png"/><Relationship Id="rId4" Type="http://schemas.openxmlformats.org/officeDocument/2006/relationships/image" Target="../media/image7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3.png"/><Relationship Id="rId4" Type="http://schemas.openxmlformats.org/officeDocument/2006/relationships/image" Target="../media/image102.png"/><Relationship Id="rId5" Type="http://schemas.openxmlformats.org/officeDocument/2006/relationships/image" Target="../media/image9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2.png"/><Relationship Id="rId4" Type="http://schemas.openxmlformats.org/officeDocument/2006/relationships/image" Target="../media/image11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2.png"/><Relationship Id="rId4" Type="http://schemas.openxmlformats.org/officeDocument/2006/relationships/image" Target="../media/image7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0.png"/><Relationship Id="rId4" Type="http://schemas.openxmlformats.org/officeDocument/2006/relationships/image" Target="../media/image114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9.png"/><Relationship Id="rId4" Type="http://schemas.openxmlformats.org/officeDocument/2006/relationships/image" Target="../media/image45.png"/><Relationship Id="rId5" Type="http://schemas.openxmlformats.org/officeDocument/2006/relationships/image" Target="../media/image1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59.png"/><Relationship Id="rId5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6"/>
          <p:cNvSpPr txBox="1"/>
          <p:nvPr/>
        </p:nvSpPr>
        <p:spPr>
          <a:xfrm>
            <a:off x="284461" y="1654041"/>
            <a:ext cx="52782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Detection d’intention en 10ms</a:t>
            </a:r>
            <a:endParaRPr b="1" sz="36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09" name="Google Shape;709;p96"/>
          <p:cNvSpPr txBox="1"/>
          <p:nvPr/>
        </p:nvSpPr>
        <p:spPr>
          <a:xfrm>
            <a:off x="267050" y="2358725"/>
            <a:ext cx="5053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Quantization, ORT, OpenVINO… L’art de faire (vraiment) vite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0" name="Google Shape;71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325" y="-159825"/>
            <a:ext cx="3738077" cy="46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6"/>
          <p:cNvSpPr/>
          <p:nvPr/>
        </p:nvSpPr>
        <p:spPr>
          <a:xfrm>
            <a:off x="271525" y="194325"/>
            <a:ext cx="2563500" cy="676800"/>
          </a:xfrm>
          <a:prstGeom prst="roundRect">
            <a:avLst>
              <a:gd fmla="val 14864" name="adj"/>
            </a:avLst>
          </a:prstGeom>
          <a:solidFill>
            <a:srgbClr val="1123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2" name="Google Shape;712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36" y="351189"/>
            <a:ext cx="1168694" cy="36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3903" y="262625"/>
            <a:ext cx="584551" cy="54238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96"/>
          <p:cNvSpPr txBox="1"/>
          <p:nvPr/>
        </p:nvSpPr>
        <p:spPr>
          <a:xfrm>
            <a:off x="1627500" y="240227"/>
            <a:ext cx="45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FFFF"/>
                </a:solidFill>
                <a:latin typeface="Leroy Merlin Sans"/>
                <a:ea typeface="Leroy Merlin Sans"/>
                <a:cs typeface="Leroy Merlin Sans"/>
                <a:sym typeface="Leroy Merlin Sans"/>
              </a:rPr>
              <a:t>&amp;</a:t>
            </a:r>
            <a:endParaRPr sz="2500">
              <a:solidFill>
                <a:srgbClr val="FFFFFF"/>
              </a:solidFill>
              <a:latin typeface="Leroy Merlin Sans"/>
              <a:ea typeface="Leroy Merlin Sans"/>
              <a:cs typeface="Leroy Merlin Sans"/>
              <a:sym typeface="Leroy Merli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5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07" name="Google Shape;807;p105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Rappels sur la V1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808" name="Google Shape;808;p105" title="search_intent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351" y="76200"/>
            <a:ext cx="3468148" cy="49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05"/>
          <p:cNvSpPr txBox="1"/>
          <p:nvPr/>
        </p:nvSpPr>
        <p:spPr>
          <a:xfrm>
            <a:off x="337500" y="1396926"/>
            <a:ext cx="7538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fr" sz="1800">
                <a:solidFill>
                  <a:schemeClr val="lt2"/>
                </a:solidFill>
              </a:rPr>
              <a:t>Classification </a:t>
            </a:r>
            <a:r>
              <a:rPr b="1" lang="fr" sz="1800">
                <a:solidFill>
                  <a:schemeClr val="lt2"/>
                </a:solidFill>
              </a:rPr>
              <a:t>“OK” </a:t>
            </a:r>
            <a:r>
              <a:rPr lang="fr" sz="1800">
                <a:solidFill>
                  <a:schemeClr val="lt2"/>
                </a:solidFill>
              </a:rPr>
              <a:t>/</a:t>
            </a:r>
            <a:r>
              <a:rPr b="1" lang="fr" sz="1800">
                <a:solidFill>
                  <a:schemeClr val="lt2"/>
                </a:solidFill>
              </a:rPr>
              <a:t> “To rephrase”</a:t>
            </a:r>
            <a:endParaRPr b="1" sz="1800">
              <a:solidFill>
                <a:schemeClr val="lt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b="1" lang="fr" sz="1800">
                <a:solidFill>
                  <a:schemeClr val="lt2"/>
                </a:solidFill>
              </a:rPr>
              <a:t>OK </a:t>
            </a:r>
            <a:r>
              <a:rPr lang="fr" sz="1800">
                <a:solidFill>
                  <a:schemeClr val="lt2"/>
                </a:solidFill>
              </a:rPr>
              <a:t>-&gt; Search</a:t>
            </a:r>
            <a:endParaRPr sz="1800">
              <a:solidFill>
                <a:schemeClr val="lt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b="1" lang="fr" sz="1800">
                <a:solidFill>
                  <a:schemeClr val="lt2"/>
                </a:solidFill>
              </a:rPr>
              <a:t>To rephrase </a:t>
            </a:r>
            <a:r>
              <a:rPr lang="fr" sz="1800">
                <a:solidFill>
                  <a:schemeClr val="lt2"/>
                </a:solidFill>
              </a:rPr>
              <a:t>-&gt; Reformulation </a:t>
            </a:r>
            <a:br>
              <a:rPr lang="fr" sz="1800">
                <a:solidFill>
                  <a:schemeClr val="lt2"/>
                </a:solidFill>
              </a:rPr>
            </a:br>
            <a:r>
              <a:rPr lang="fr" sz="1800">
                <a:solidFill>
                  <a:schemeClr val="lt2"/>
                </a:solidFill>
              </a:rPr>
              <a:t>avec Gemini 2.0 Flash</a:t>
            </a:r>
            <a:br>
              <a:rPr lang="fr" sz="1800">
                <a:solidFill>
                  <a:schemeClr val="lt2"/>
                </a:solidFill>
              </a:rPr>
            </a:br>
            <a:endParaRPr b="1"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b="1" lang="fr" sz="1800">
                <a:solidFill>
                  <a:srgbClr val="EEEEEE"/>
                </a:solidFill>
              </a:rPr>
              <a:t>Failsafe</a:t>
            </a:r>
            <a:endParaRPr b="1" sz="1800">
              <a:solidFill>
                <a:srgbClr val="EEEEEE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○"/>
            </a:pPr>
            <a:r>
              <a:rPr lang="fr" sz="1800">
                <a:solidFill>
                  <a:srgbClr val="EEEEEE"/>
                </a:solidFill>
              </a:rPr>
              <a:t>Classification </a:t>
            </a:r>
            <a:r>
              <a:rPr b="1" lang="fr" sz="1800">
                <a:solidFill>
                  <a:srgbClr val="EEEEEE"/>
                </a:solidFill>
              </a:rPr>
              <a:t>&lt; 30ms (P90)</a:t>
            </a:r>
            <a:endParaRPr b="1" sz="1800">
              <a:solidFill>
                <a:srgbClr val="EEEEEE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○"/>
            </a:pPr>
            <a:r>
              <a:rPr lang="fr" sz="1800">
                <a:solidFill>
                  <a:srgbClr val="EEEEEE"/>
                </a:solidFill>
              </a:rPr>
              <a:t>Reformulation </a:t>
            </a:r>
            <a:r>
              <a:rPr b="1" lang="fr" sz="1800">
                <a:solidFill>
                  <a:srgbClr val="EEEEEE"/>
                </a:solidFill>
              </a:rPr>
              <a:t>&lt; 1s (P90)</a:t>
            </a:r>
            <a:endParaRPr b="1" sz="1800">
              <a:solidFill>
                <a:srgbClr val="EEEEEE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EEEEEE"/>
                </a:solidFill>
              </a:rPr>
              <a:t>…sinon retour parcours classique</a:t>
            </a:r>
            <a:endParaRPr sz="1800">
              <a:solidFill>
                <a:srgbClr val="EEEEEE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06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15" name="Google Shape;815;p106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RAppels sur la V1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16" name="Google Shape;816;p106"/>
          <p:cNvSpPr/>
          <p:nvPr/>
        </p:nvSpPr>
        <p:spPr>
          <a:xfrm>
            <a:off x="2006850" y="2481275"/>
            <a:ext cx="5673300" cy="2333400"/>
          </a:xfrm>
          <a:prstGeom prst="rect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106"/>
          <p:cNvSpPr/>
          <p:nvPr/>
        </p:nvSpPr>
        <p:spPr>
          <a:xfrm>
            <a:off x="2738300" y="2595400"/>
            <a:ext cx="3144000" cy="2135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8" name="Google Shape;81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6425" y="4578324"/>
            <a:ext cx="440100" cy="4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6"/>
          <p:cNvSpPr/>
          <p:nvPr/>
        </p:nvSpPr>
        <p:spPr>
          <a:xfrm>
            <a:off x="3021725" y="2627999"/>
            <a:ext cx="2575800" cy="600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FastAPI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820" name="Google Shape;820;p106"/>
          <p:cNvSpPr/>
          <p:nvPr/>
        </p:nvSpPr>
        <p:spPr>
          <a:xfrm>
            <a:off x="4399325" y="3267925"/>
            <a:ext cx="1198200" cy="13104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Transformers Lib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821" name="Google Shape;821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9750" y="2571750"/>
            <a:ext cx="379425" cy="37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106"/>
          <p:cNvCxnSpPr/>
          <p:nvPr/>
        </p:nvCxnSpPr>
        <p:spPr>
          <a:xfrm>
            <a:off x="1535775" y="3923125"/>
            <a:ext cx="1485900" cy="0"/>
          </a:xfrm>
          <a:prstGeom prst="straightConnector1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med" w="med" type="stealth"/>
            <a:tailEnd len="med" w="med" type="stealth"/>
          </a:ln>
        </p:spPr>
      </p:cxnSp>
      <p:pic>
        <p:nvPicPr>
          <p:cNvPr id="823" name="Google Shape;823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9225" y="3672012"/>
            <a:ext cx="502225" cy="5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1588" y="3794375"/>
            <a:ext cx="257500" cy="2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106"/>
          <p:cNvSpPr/>
          <p:nvPr/>
        </p:nvSpPr>
        <p:spPr>
          <a:xfrm>
            <a:off x="3021725" y="3267925"/>
            <a:ext cx="1267500" cy="13104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Vertex AI Lib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826" name="Google Shape;826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6876" y="3507475"/>
            <a:ext cx="831300" cy="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106"/>
          <p:cNvSpPr/>
          <p:nvPr/>
        </p:nvSpPr>
        <p:spPr>
          <a:xfrm>
            <a:off x="6120150" y="3622975"/>
            <a:ext cx="1446000" cy="60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Trained TinyBert Model</a:t>
            </a:r>
            <a:endParaRPr/>
          </a:p>
        </p:txBody>
      </p:sp>
      <p:cxnSp>
        <p:nvCxnSpPr>
          <p:cNvPr id="828" name="Google Shape;828;p106"/>
          <p:cNvCxnSpPr>
            <a:stCxn id="820" idx="3"/>
            <a:endCxn id="827" idx="1"/>
          </p:cNvCxnSpPr>
          <p:nvPr/>
        </p:nvCxnSpPr>
        <p:spPr>
          <a:xfrm>
            <a:off x="5597525" y="3923125"/>
            <a:ext cx="522600" cy="0"/>
          </a:xfrm>
          <a:prstGeom prst="straightConnector1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829" name="Google Shape;829;p106"/>
          <p:cNvCxnSpPr/>
          <p:nvPr/>
        </p:nvCxnSpPr>
        <p:spPr>
          <a:xfrm>
            <a:off x="3053550" y="1995225"/>
            <a:ext cx="411600" cy="6990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0" name="Google Shape;830;p106"/>
          <p:cNvCxnSpPr/>
          <p:nvPr/>
        </p:nvCxnSpPr>
        <p:spPr>
          <a:xfrm flipH="1">
            <a:off x="4989150" y="2026450"/>
            <a:ext cx="594000" cy="667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831" name="Google Shape;831;p106"/>
          <p:cNvSpPr txBox="1"/>
          <p:nvPr/>
        </p:nvSpPr>
        <p:spPr>
          <a:xfrm>
            <a:off x="5139825" y="939425"/>
            <a:ext cx="4509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CCCCCC"/>
                </a:solidFill>
              </a:rPr>
              <a:t>{</a:t>
            </a:r>
            <a:endParaRPr sz="13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  "type"</a:t>
            </a:r>
            <a:r>
              <a:rPr lang="fr" sz="1300">
                <a:solidFill>
                  <a:srgbClr val="CCCCCC"/>
                </a:solidFill>
              </a:rPr>
              <a:t>:</a:t>
            </a:r>
            <a:r>
              <a:rPr lang="fr" sz="1300">
                <a:solidFill>
                  <a:srgbClr val="D9EAD3"/>
                </a:solidFill>
              </a:rPr>
              <a:t>"rephrase"</a:t>
            </a:r>
            <a:r>
              <a:rPr lang="fr" sz="1300">
                <a:solidFill>
                  <a:srgbClr val="CCCCCC"/>
                </a:solidFill>
              </a:rPr>
              <a:t>,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  "alternatives"</a:t>
            </a:r>
            <a:r>
              <a:rPr lang="fr" sz="1300">
                <a:solidFill>
                  <a:srgbClr val="CCCCCC"/>
                </a:solidFill>
              </a:rPr>
              <a:t>:</a:t>
            </a:r>
            <a:endParaRPr sz="1300">
              <a:solidFill>
                <a:srgbClr val="CCCCCC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CCCCCC"/>
                </a:solidFill>
              </a:rPr>
              <a:t>[</a:t>
            </a:r>
            <a:r>
              <a:rPr lang="fr" sz="1300">
                <a:solidFill>
                  <a:srgbClr val="D9EAD3"/>
                </a:solidFill>
              </a:rPr>
              <a:t>"perceuse filaire"</a:t>
            </a:r>
            <a:r>
              <a:rPr lang="fr" sz="1300">
                <a:solidFill>
                  <a:srgbClr val="CCCCCC"/>
                </a:solidFill>
              </a:rPr>
              <a:t>,</a:t>
            </a:r>
            <a:r>
              <a:rPr lang="fr" sz="1300">
                <a:solidFill>
                  <a:srgbClr val="D9EAD3"/>
                </a:solidFill>
              </a:rPr>
              <a:t>"perceuse sans fil"</a:t>
            </a:r>
            <a:r>
              <a:rPr lang="fr" sz="1300">
                <a:solidFill>
                  <a:srgbClr val="CCCCCC"/>
                </a:solidFill>
              </a:rPr>
              <a:t>, </a:t>
            </a:r>
            <a:endParaRPr sz="1300">
              <a:solidFill>
                <a:srgbClr val="CCCCCC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D9EAD3"/>
                </a:solidFill>
              </a:rPr>
              <a:t>"perceuse à percussion"</a:t>
            </a:r>
            <a:r>
              <a:rPr lang="fr" sz="1300">
                <a:solidFill>
                  <a:srgbClr val="CCCCCC"/>
                </a:solidFill>
              </a:rPr>
              <a:t>,</a:t>
            </a:r>
            <a:r>
              <a:rPr lang="fr" sz="1300">
                <a:solidFill>
                  <a:schemeClr val="lt1"/>
                </a:solidFill>
              </a:rPr>
              <a:t> </a:t>
            </a:r>
            <a:r>
              <a:rPr lang="fr" sz="1300">
                <a:solidFill>
                  <a:srgbClr val="D9EAD3"/>
                </a:solidFill>
              </a:rPr>
              <a:t>"…"</a:t>
            </a:r>
            <a:r>
              <a:rPr lang="fr" sz="1300">
                <a:solidFill>
                  <a:srgbClr val="CCCCCC"/>
                </a:solidFill>
              </a:rPr>
              <a:t>]</a:t>
            </a:r>
            <a:endParaRPr sz="13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CCCCCC"/>
                </a:solidFill>
              </a:rPr>
              <a:t>}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832" name="Google Shape;832;p106"/>
          <p:cNvSpPr txBox="1"/>
          <p:nvPr/>
        </p:nvSpPr>
        <p:spPr>
          <a:xfrm>
            <a:off x="1477008" y="1395943"/>
            <a:ext cx="2994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CCCCCC"/>
                </a:solidFill>
              </a:rPr>
              <a:t>{</a:t>
            </a:r>
            <a:endParaRPr sz="13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  "query"</a:t>
            </a:r>
            <a:r>
              <a:rPr lang="fr" sz="1300">
                <a:solidFill>
                  <a:srgbClr val="CCCCCC"/>
                </a:solidFill>
              </a:rPr>
              <a:t>:</a:t>
            </a:r>
            <a:r>
              <a:rPr lang="fr" sz="1300">
                <a:solidFill>
                  <a:srgbClr val="D9EAD3"/>
                </a:solidFill>
              </a:rPr>
              <a:t>"Comment choisir perceuse"</a:t>
            </a:r>
            <a:endParaRPr sz="13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CCCCCC"/>
                </a:solidFill>
              </a:rPr>
              <a:t>}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833" name="Google Shape;833;p106"/>
          <p:cNvSpPr/>
          <p:nvPr/>
        </p:nvSpPr>
        <p:spPr>
          <a:xfrm>
            <a:off x="3126000" y="3923075"/>
            <a:ext cx="1056600" cy="60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prompt + </a:t>
            </a:r>
            <a:r>
              <a:rPr lang="fr" sz="10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"gemini-2.0-flash"</a:t>
            </a:r>
            <a:endParaRPr/>
          </a:p>
        </p:txBody>
      </p:sp>
      <p:sp>
        <p:nvSpPr>
          <p:cNvPr id="834" name="Google Shape;834;p106"/>
          <p:cNvSpPr txBox="1"/>
          <p:nvPr/>
        </p:nvSpPr>
        <p:spPr>
          <a:xfrm rot="1085107">
            <a:off x="7767590" y="3286141"/>
            <a:ext cx="1196407" cy="7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CPU !</a:t>
            </a:r>
            <a:endParaRPr sz="370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35" name="Google Shape;835;p1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9725" y="2324829"/>
            <a:ext cx="957121" cy="94745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06"/>
          <p:cNvSpPr/>
          <p:nvPr/>
        </p:nvSpPr>
        <p:spPr>
          <a:xfrm rot="-744706">
            <a:off x="7985233" y="2284550"/>
            <a:ext cx="1003555" cy="1028155"/>
          </a:xfrm>
          <a:prstGeom prst="mathMultiply">
            <a:avLst>
              <a:gd fmla="val 9709" name="adj1"/>
            </a:avLst>
          </a:prstGeom>
          <a:solidFill>
            <a:srgbClr val="FF0000"/>
          </a:solidFill>
          <a:ln cap="flat" cmpd="sng" w="28575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07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42" name="Google Shape;842;p107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Rappels sur la v1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843" name="Google Shape;84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1027" y="1445637"/>
            <a:ext cx="5601949" cy="354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8630" y="2345298"/>
            <a:ext cx="1484325" cy="147335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107"/>
          <p:cNvSpPr txBox="1"/>
          <p:nvPr/>
        </p:nvSpPr>
        <p:spPr>
          <a:xfrm rot="1552">
            <a:off x="5459475" y="3552975"/>
            <a:ext cx="1993500" cy="754200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RAG Edito</a:t>
            </a:r>
            <a:endParaRPr sz="3700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8"/>
          <p:cNvSpPr txBox="1"/>
          <p:nvPr/>
        </p:nvSpPr>
        <p:spPr>
          <a:xfrm>
            <a:off x="735636" y="1662391"/>
            <a:ext cx="5278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9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851" name="Google Shape;85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7577" y="474849"/>
            <a:ext cx="2733226" cy="35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08"/>
          <p:cNvSpPr txBox="1"/>
          <p:nvPr/>
        </p:nvSpPr>
        <p:spPr>
          <a:xfrm>
            <a:off x="735625" y="2358725"/>
            <a:ext cx="4039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V2 : Toujours plus haut </a:t>
            </a:r>
            <a:endParaRPr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3" name="Google Shape;853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5192" y="472919"/>
            <a:ext cx="2178051" cy="217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7150" y="2484975"/>
            <a:ext cx="1712375" cy="17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2725" y="549425"/>
            <a:ext cx="1606900" cy="16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09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61" name="Google Shape;861;p109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V2 : besoin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aphicFrame>
        <p:nvGraphicFramePr>
          <p:cNvPr id="862" name="Google Shape;862;p109"/>
          <p:cNvGraphicFramePr/>
          <p:nvPr/>
        </p:nvGraphicFramePr>
        <p:xfrm>
          <a:off x="756800" y="2023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5067800"/>
                <a:gridCol w="2171200"/>
              </a:tblGrid>
              <a:tr h="18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“Comment choisir ma perceuse ?”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93C47D"/>
                          </a:solidFill>
                        </a:rPr>
                        <a:t>Support</a:t>
                      </a:r>
                      <a:endParaRPr sz="1800">
                        <a:solidFill>
                          <a:srgbClr val="93C47D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“Remboursement commande déjà reçue”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93C47D"/>
                          </a:solidFill>
                        </a:rPr>
                        <a:t>Support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“peinture”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6FA8DC"/>
                          </a:solidFill>
                        </a:rPr>
                        <a:t>Product</a:t>
                      </a:r>
                      <a:endParaRPr>
                        <a:solidFill>
                          <a:srgbClr val="6FA8DC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“recrutement”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93C47D"/>
                          </a:solidFill>
                        </a:rPr>
                        <a:t>Support (?)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“perceuse bosch 18v”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6FA8DC"/>
                          </a:solidFill>
                        </a:rPr>
                        <a:t>Product</a:t>
                      </a:r>
                      <a:endParaRPr>
                        <a:solidFill>
                          <a:srgbClr val="6FA8DC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863" name="Google Shape;863;p109"/>
          <p:cNvSpPr txBox="1"/>
          <p:nvPr/>
        </p:nvSpPr>
        <p:spPr>
          <a:xfrm>
            <a:off x="563675" y="1466600"/>
            <a:ext cx="792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V1 Classification limitée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10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69" name="Google Shape;869;p110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V2 : besoin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aphicFrame>
        <p:nvGraphicFramePr>
          <p:cNvPr id="870" name="Google Shape;870;p110"/>
          <p:cNvGraphicFramePr/>
          <p:nvPr/>
        </p:nvGraphicFramePr>
        <p:xfrm>
          <a:off x="753182" y="2023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4754925"/>
                <a:gridCol w="2494325"/>
              </a:tblGrid>
              <a:tr h="18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“Comment choisir ma perceuse ?”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93C47D"/>
                          </a:solidFill>
                        </a:rPr>
                        <a:t>DiY Tips</a:t>
                      </a:r>
                      <a:endParaRPr sz="1800">
                        <a:solidFill>
                          <a:srgbClr val="93C47D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“Remboursement commande déjà reçue”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C27BA0"/>
                          </a:solidFill>
                        </a:rPr>
                        <a:t>SAV,</a:t>
                      </a:r>
                      <a:r>
                        <a:rPr lang="fr" sz="1800">
                          <a:solidFill>
                            <a:srgbClr val="93C47D"/>
                          </a:solidFill>
                        </a:rPr>
                        <a:t> </a:t>
                      </a:r>
                      <a:r>
                        <a:rPr lang="fr" sz="1800">
                          <a:solidFill>
                            <a:srgbClr val="E06666"/>
                          </a:solidFill>
                        </a:rPr>
                        <a:t>Account</a:t>
                      </a:r>
                      <a:endParaRPr>
                        <a:solidFill>
                          <a:srgbClr val="E0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“peinture”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6FA8DC"/>
                          </a:solidFill>
                        </a:rPr>
                        <a:t>Product, </a:t>
                      </a:r>
                      <a:r>
                        <a:rPr lang="fr" sz="1800">
                          <a:solidFill>
                            <a:srgbClr val="CFE2F3"/>
                          </a:solidFill>
                        </a:rPr>
                        <a:t>To Refine</a:t>
                      </a:r>
                      <a:endParaRPr>
                        <a:solidFill>
                          <a:srgbClr val="CFE2F3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</a:t>
                      </a: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recrutement</a:t>
                      </a: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FFD966"/>
                          </a:solidFill>
                        </a:rPr>
                        <a:t>Navigation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 sz="1800">
                          <a:solidFill>
                            <a:schemeClr val="lt1"/>
                          </a:solidFill>
                        </a:rPr>
                        <a:t>“perceuse bosch 18v”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6FA8DC"/>
                          </a:solidFill>
                        </a:rPr>
                        <a:t>Product</a:t>
                      </a:r>
                      <a:endParaRPr>
                        <a:solidFill>
                          <a:srgbClr val="6FA8DC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871" name="Google Shape;871;p110"/>
          <p:cNvSpPr txBox="1"/>
          <p:nvPr/>
        </p:nvSpPr>
        <p:spPr>
          <a:xfrm>
            <a:off x="563675" y="1466600"/>
            <a:ext cx="792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V2 - More classes !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11"/>
          <p:cNvSpPr txBox="1"/>
          <p:nvPr/>
        </p:nvSpPr>
        <p:spPr>
          <a:xfrm>
            <a:off x="2585605" y="2913664"/>
            <a:ext cx="16869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 pas refaire  un search entier</a:t>
            </a:r>
            <a:endParaRPr sz="16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77" name="Google Shape;877;p111"/>
          <p:cNvSpPr txBox="1"/>
          <p:nvPr/>
        </p:nvSpPr>
        <p:spPr>
          <a:xfrm>
            <a:off x="360151" y="2913675"/>
            <a:ext cx="17529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Identifier les intentions des requêtes</a:t>
            </a:r>
            <a:endParaRPr sz="16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78" name="Google Shape;878;p111"/>
          <p:cNvSpPr txBox="1"/>
          <p:nvPr/>
        </p:nvSpPr>
        <p:spPr>
          <a:xfrm>
            <a:off x="4776613" y="2685064"/>
            <a:ext cx="16869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Être plus rapide</a:t>
            </a:r>
            <a:endParaRPr sz="1600">
              <a:solidFill>
                <a:schemeClr val="accent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79" name="Google Shape;879;p111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80" name="Google Shape;880;p111"/>
          <p:cNvSpPr/>
          <p:nvPr/>
        </p:nvSpPr>
        <p:spPr>
          <a:xfrm>
            <a:off x="600788" y="35427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1" name="Google Shape;881;p111"/>
          <p:cNvSpPr/>
          <p:nvPr/>
        </p:nvSpPr>
        <p:spPr>
          <a:xfrm>
            <a:off x="2791801" y="3542727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82" name="Google Shape;882;p111"/>
          <p:cNvCxnSpPr/>
          <p:nvPr/>
        </p:nvCxnSpPr>
        <p:spPr>
          <a:xfrm>
            <a:off x="2307350" y="13552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83" name="Google Shape;883;p111"/>
          <p:cNvSpPr/>
          <p:nvPr/>
        </p:nvSpPr>
        <p:spPr>
          <a:xfrm>
            <a:off x="4982803" y="3221908"/>
            <a:ext cx="1274700" cy="123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84" name="Google Shape;884;p111"/>
          <p:cNvCxnSpPr/>
          <p:nvPr/>
        </p:nvCxnSpPr>
        <p:spPr>
          <a:xfrm>
            <a:off x="4540556" y="13552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85" name="Google Shape;885;p111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V2 : Besoin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886" name="Google Shape;886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0363" y="1612014"/>
            <a:ext cx="927186" cy="71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127" y="1416442"/>
            <a:ext cx="755826" cy="91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2788" y="1422283"/>
            <a:ext cx="1215649" cy="1093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9" name="Google Shape;889;p111"/>
          <p:cNvCxnSpPr/>
          <p:nvPr/>
        </p:nvCxnSpPr>
        <p:spPr>
          <a:xfrm>
            <a:off x="6631381" y="1355291"/>
            <a:ext cx="0" cy="2472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90" name="Google Shape;890;p111"/>
          <p:cNvSpPr txBox="1"/>
          <p:nvPr/>
        </p:nvSpPr>
        <p:spPr>
          <a:xfrm>
            <a:off x="6999613" y="3073814"/>
            <a:ext cx="16869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33A6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N’impacter aucun utilisateur négativement</a:t>
            </a:r>
            <a:endParaRPr sz="1600">
              <a:solidFill>
                <a:srgbClr val="F33A6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1" name="Google Shape;891;p111"/>
          <p:cNvSpPr/>
          <p:nvPr/>
        </p:nvSpPr>
        <p:spPr>
          <a:xfrm>
            <a:off x="7211428" y="3837502"/>
            <a:ext cx="1274700" cy="12300"/>
          </a:xfrm>
          <a:prstGeom prst="roundRect">
            <a:avLst>
              <a:gd fmla="val 50000" name="adj"/>
            </a:avLst>
          </a:prstGeom>
          <a:solidFill>
            <a:srgbClr val="F33A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2" name="Google Shape;892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3513" y="1135625"/>
            <a:ext cx="1819136" cy="1819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2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98" name="Google Shape;898;p112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V2 : QuelLEs intentions ?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99" name="Google Shape;899;p112"/>
          <p:cNvSpPr txBox="1"/>
          <p:nvPr/>
        </p:nvSpPr>
        <p:spPr>
          <a:xfrm>
            <a:off x="1007300" y="1536691"/>
            <a:ext cx="74766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fr" sz="1800">
                <a:solidFill>
                  <a:schemeClr val="lt1"/>
                </a:solidFill>
              </a:rPr>
              <a:t>Product searchable</a:t>
            </a:r>
            <a:r>
              <a:rPr lang="fr" sz="1800">
                <a:solidFill>
                  <a:schemeClr val="lt1"/>
                </a:solidFill>
              </a:rPr>
              <a:t> — requête produit “searchable”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fr" sz="1800">
                <a:solidFill>
                  <a:schemeClr val="lt1"/>
                </a:solidFill>
              </a:rPr>
              <a:t>To refine</a:t>
            </a:r>
            <a:r>
              <a:rPr lang="fr" sz="1800">
                <a:solidFill>
                  <a:schemeClr val="lt1"/>
                </a:solidFill>
              </a:rPr>
              <a:t> —</a:t>
            </a:r>
            <a:r>
              <a:rPr lang="fr" sz="1800">
                <a:solidFill>
                  <a:schemeClr val="lt1"/>
                </a:solidFill>
              </a:rPr>
              <a:t> intention produit(s) présente</a:t>
            </a:r>
            <a:r>
              <a:rPr lang="fr" sz="1800">
                <a:solidFill>
                  <a:schemeClr val="lt1"/>
                </a:solidFill>
              </a:rPr>
              <a:t>, mais </a:t>
            </a:r>
            <a:r>
              <a:rPr lang="fr" sz="1800">
                <a:solidFill>
                  <a:schemeClr val="lt1"/>
                </a:solidFill>
              </a:rPr>
              <a:t>requête </a:t>
            </a:r>
            <a:r>
              <a:rPr lang="fr" sz="1800">
                <a:solidFill>
                  <a:schemeClr val="lt1"/>
                </a:solidFill>
              </a:rPr>
              <a:t>vague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fr" sz="1800">
                <a:solidFill>
                  <a:schemeClr val="lt1"/>
                </a:solidFill>
              </a:rPr>
              <a:t>Navigation</a:t>
            </a:r>
            <a:r>
              <a:rPr lang="fr" sz="1800">
                <a:solidFill>
                  <a:schemeClr val="lt1"/>
                </a:solidFill>
              </a:rPr>
              <a:t> — accès à une page, rubrique ou univers du site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fr" sz="1800">
                <a:solidFill>
                  <a:schemeClr val="lt1"/>
                </a:solidFill>
              </a:rPr>
              <a:t>…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fr" sz="1800">
                <a:solidFill>
                  <a:schemeClr val="lt1"/>
                </a:solidFill>
              </a:rPr>
              <a:t>Out of scope </a:t>
            </a:r>
            <a:r>
              <a:rPr lang="fr" sz="1800">
                <a:solidFill>
                  <a:schemeClr val="lt1"/>
                </a:solidFill>
              </a:rPr>
              <a:t>— Leroy Merlin ne sait pas adresser la demande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fr" sz="1800">
                <a:solidFill>
                  <a:schemeClr val="lt1"/>
                </a:solidFill>
              </a:rPr>
              <a:t>Unknown </a:t>
            </a:r>
            <a:r>
              <a:rPr lang="fr" sz="1800">
                <a:solidFill>
                  <a:schemeClr val="lt1"/>
                </a:solidFill>
              </a:rPr>
              <a:t>— Intention impossible à déterminer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13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05" name="Google Shape;905;p113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V2 : QuelLEs contraintes ?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06" name="Google Shape;906;p113"/>
          <p:cNvSpPr txBox="1"/>
          <p:nvPr/>
        </p:nvSpPr>
        <p:spPr>
          <a:xfrm>
            <a:off x="1216075" y="1009011"/>
            <a:ext cx="76422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lt1"/>
                </a:solidFill>
              </a:rPr>
              <a:t>10 classes non exclusives (ou “labels”) </a:t>
            </a:r>
            <a:r>
              <a:rPr b="1" lang="fr" sz="1200">
                <a:solidFill>
                  <a:schemeClr val="lt1"/>
                </a:solidFill>
              </a:rPr>
              <a:t>...pour l’instant</a:t>
            </a:r>
            <a:endParaRPr b="1" sz="1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lt1"/>
                </a:solidFill>
              </a:rPr>
              <a:t>“Product searchable”</a:t>
            </a:r>
            <a:endParaRPr b="1" sz="23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lt1"/>
                </a:solidFill>
              </a:rPr>
              <a:t>&lt;10ms (avec CPU si possible)</a:t>
            </a:r>
            <a:endParaRPr b="1" sz="23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lt1"/>
                </a:solidFill>
              </a:rPr>
              <a:t>200 RPS</a:t>
            </a:r>
            <a:endParaRPr b="1" sz="2300">
              <a:solidFill>
                <a:schemeClr val="lt1"/>
              </a:solidFill>
            </a:endParaRPr>
          </a:p>
        </p:txBody>
      </p:sp>
      <p:pic>
        <p:nvPicPr>
          <p:cNvPr id="907" name="Google Shape;90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025" y="3085086"/>
            <a:ext cx="548451" cy="54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025" y="3856397"/>
            <a:ext cx="548450" cy="41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113"/>
          <p:cNvPicPr preferRelativeResize="0"/>
          <p:nvPr/>
        </p:nvPicPr>
        <p:blipFill rotWithShape="1">
          <a:blip r:embed="rId5">
            <a:alphaModFix/>
          </a:blip>
          <a:srcRect b="0" l="0" r="0" t="35712"/>
          <a:stretch/>
        </p:blipFill>
        <p:spPr>
          <a:xfrm>
            <a:off x="966325" y="1574236"/>
            <a:ext cx="727850" cy="14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14"/>
          <p:cNvSpPr txBox="1"/>
          <p:nvPr/>
        </p:nvSpPr>
        <p:spPr>
          <a:xfrm>
            <a:off x="761728" y="1353127"/>
            <a:ext cx="3990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50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915" name="Google Shape;91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4861" y="513092"/>
            <a:ext cx="2739300" cy="3252924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14"/>
          <p:cNvSpPr txBox="1"/>
          <p:nvPr/>
        </p:nvSpPr>
        <p:spPr>
          <a:xfrm>
            <a:off x="761725" y="2297363"/>
            <a:ext cx="40398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Modèle, training, data… ou plus sobrement :</a:t>
            </a:r>
            <a:endParaRPr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“Le bousin ML”</a:t>
            </a:r>
            <a:endParaRPr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7"/>
          <p:cNvSpPr txBox="1"/>
          <p:nvPr/>
        </p:nvSpPr>
        <p:spPr>
          <a:xfrm>
            <a:off x="624700" y="1378800"/>
            <a:ext cx="56538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EEEEEE"/>
                </a:solidFill>
              </a:rPr>
              <a:t>ML Engineer</a:t>
            </a:r>
            <a:endParaRPr sz="1500">
              <a:solidFill>
                <a:srgbClr val="EEEEEE"/>
              </a:solidFill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lang="fr" sz="1500">
                <a:solidFill>
                  <a:srgbClr val="EEEEEE"/>
                </a:solidFill>
              </a:rPr>
              <a:t>Chez SFEIR depuis début 2024</a:t>
            </a:r>
            <a:endParaRPr sz="1500">
              <a:solidFill>
                <a:srgbClr val="EEEEEE"/>
              </a:solidFill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lang="fr" sz="1500">
                <a:solidFill>
                  <a:srgbClr val="EEEEEE"/>
                </a:solidFill>
              </a:rPr>
              <a:t>En Mission chez </a:t>
            </a:r>
            <a:r>
              <a:rPr lang="fr" sz="1500">
                <a:solidFill>
                  <a:srgbClr val="EEEEEE"/>
                </a:solidFill>
              </a:rPr>
              <a:t>Adeo dans la foulée</a:t>
            </a:r>
            <a:endParaRPr sz="1500">
              <a:solidFill>
                <a:srgbClr val="EEEEEE"/>
              </a:solidFill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lang="fr" sz="1500">
                <a:solidFill>
                  <a:srgbClr val="EEEEEE"/>
                </a:solidFill>
              </a:rPr>
              <a:t>Équipe AAAI</a:t>
            </a:r>
            <a:endParaRPr sz="15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EEEEEE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EEEEEE"/>
                </a:solidFill>
              </a:rPr>
              <a:t>A part le Machine Learning</a:t>
            </a:r>
            <a:endParaRPr b="1" sz="1500">
              <a:solidFill>
                <a:srgbClr val="EEEEEE"/>
              </a:solidFill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lang="fr" sz="1500">
                <a:solidFill>
                  <a:srgbClr val="EEEEEE"/>
                </a:solidFill>
              </a:rPr>
              <a:t>Force athlétique (apprenti)</a:t>
            </a:r>
            <a:endParaRPr sz="1500">
              <a:solidFill>
                <a:srgbClr val="EEEEEE"/>
              </a:solidFill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lang="fr" sz="1500">
                <a:solidFill>
                  <a:srgbClr val="EEEEEE"/>
                </a:solidFill>
              </a:rPr>
              <a:t>Bière craft (confirmé)</a:t>
            </a:r>
            <a:endParaRPr sz="1500">
              <a:solidFill>
                <a:srgbClr val="EEEEEE"/>
              </a:solidFill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lang="fr" sz="1500">
                <a:solidFill>
                  <a:srgbClr val="EEEEEE"/>
                </a:solidFill>
              </a:rPr>
              <a:t>Musique (meh)</a:t>
            </a:r>
            <a:endParaRPr sz="1500">
              <a:solidFill>
                <a:srgbClr val="EEEEEE"/>
              </a:solidFill>
            </a:endParaRPr>
          </a:p>
        </p:txBody>
      </p:sp>
      <p:sp>
        <p:nvSpPr>
          <p:cNvPr id="720" name="Google Shape;720;p97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Qui suis-je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721" name="Google Shape;72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375" y="969038"/>
            <a:ext cx="2560700" cy="2620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97"/>
          <p:cNvSpPr/>
          <p:nvPr/>
        </p:nvSpPr>
        <p:spPr>
          <a:xfrm>
            <a:off x="6948228" y="1207038"/>
            <a:ext cx="552000" cy="54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2"/>
              </a:highlight>
            </a:endParaRPr>
          </a:p>
        </p:txBody>
      </p:sp>
      <p:pic>
        <p:nvPicPr>
          <p:cNvPr id="723" name="Google Shape;723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0425" y="1324457"/>
            <a:ext cx="312975" cy="312992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97"/>
          <p:cNvSpPr/>
          <p:nvPr/>
        </p:nvSpPr>
        <p:spPr>
          <a:xfrm>
            <a:off x="6948228" y="2951500"/>
            <a:ext cx="552000" cy="54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2"/>
              </a:highlight>
            </a:endParaRPr>
          </a:p>
        </p:txBody>
      </p:sp>
      <p:sp>
        <p:nvSpPr>
          <p:cNvPr id="725" name="Google Shape;725;p97"/>
          <p:cNvSpPr/>
          <p:nvPr/>
        </p:nvSpPr>
        <p:spPr>
          <a:xfrm>
            <a:off x="5383471" y="2973664"/>
            <a:ext cx="552000" cy="54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2"/>
              </a:highlight>
            </a:endParaRPr>
          </a:p>
        </p:txBody>
      </p:sp>
      <p:pic>
        <p:nvPicPr>
          <p:cNvPr id="726" name="Google Shape;726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7151" y="3017824"/>
            <a:ext cx="459524" cy="4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3379" y="3050421"/>
            <a:ext cx="368225" cy="368225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97"/>
          <p:cNvSpPr/>
          <p:nvPr/>
        </p:nvSpPr>
        <p:spPr>
          <a:xfrm>
            <a:off x="5383471" y="1207051"/>
            <a:ext cx="552000" cy="54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2"/>
              </a:highlight>
            </a:endParaRPr>
          </a:p>
        </p:txBody>
      </p:sp>
      <p:pic>
        <p:nvPicPr>
          <p:cNvPr id="729" name="Google Shape;729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7979" y="1335276"/>
            <a:ext cx="312975" cy="2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15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22" name="Google Shape;922;p115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data &amp; labellisation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23" name="Google Shape;923;p115"/>
          <p:cNvSpPr txBox="1"/>
          <p:nvPr/>
        </p:nvSpPr>
        <p:spPr>
          <a:xfrm>
            <a:off x="319900" y="1607400"/>
            <a:ext cx="7538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b="1" lang="fr" sz="1800">
                <a:solidFill>
                  <a:schemeClr val="lt2"/>
                </a:solidFill>
              </a:rPr>
              <a:t>Stockage des données </a:t>
            </a:r>
            <a:endParaRPr b="1" sz="1800">
              <a:solidFill>
                <a:schemeClr val="lt2"/>
              </a:solidFill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fr" sz="1800">
                <a:solidFill>
                  <a:schemeClr val="lt2"/>
                </a:solidFill>
              </a:rPr>
              <a:t>GCS / BigQuery</a:t>
            </a:r>
            <a:endParaRPr sz="1800">
              <a:solidFill>
                <a:schemeClr val="lt2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b="1" lang="fr" sz="1800">
                <a:solidFill>
                  <a:schemeClr val="lt2"/>
                </a:solidFill>
              </a:rPr>
              <a:t>Labellisation</a:t>
            </a:r>
            <a:endParaRPr b="1" sz="1800">
              <a:solidFill>
                <a:schemeClr val="lt2"/>
              </a:solidFill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fr" sz="1800">
                <a:solidFill>
                  <a:schemeClr val="lt2"/>
                </a:solidFill>
              </a:rPr>
              <a:t>Label Studio</a:t>
            </a:r>
            <a:endParaRPr sz="1800">
              <a:solidFill>
                <a:schemeClr val="lt2"/>
              </a:solidFill>
            </a:endParaRPr>
          </a:p>
          <a:p>
            <a:pPr indent="-342900" lvl="2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</a:pPr>
            <a:r>
              <a:rPr lang="fr" sz="1800">
                <a:solidFill>
                  <a:schemeClr val="lt2"/>
                </a:solidFill>
              </a:rPr>
              <a:t>Golden Dataset</a:t>
            </a:r>
            <a:endParaRPr sz="1800">
              <a:solidFill>
                <a:schemeClr val="lt2"/>
              </a:solidFill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fr" sz="1800">
                <a:solidFill>
                  <a:schemeClr val="lt2"/>
                </a:solidFill>
              </a:rPr>
              <a:t>Gemini</a:t>
            </a:r>
            <a:endParaRPr sz="1800">
              <a:solidFill>
                <a:schemeClr val="lt2"/>
              </a:solidFill>
            </a:endParaRPr>
          </a:p>
          <a:p>
            <a:pPr indent="-342900" lvl="2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</a:pPr>
            <a:r>
              <a:rPr lang="fr" sz="1800">
                <a:solidFill>
                  <a:schemeClr val="lt2"/>
                </a:solidFill>
              </a:rPr>
              <a:t>Few shot learning</a:t>
            </a:r>
            <a:endParaRPr sz="1800">
              <a:solidFill>
                <a:schemeClr val="lt2"/>
              </a:solidFill>
            </a:endParaRPr>
          </a:p>
          <a:p>
            <a:pPr indent="-342900" lvl="2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</a:pPr>
            <a:r>
              <a:rPr lang="fr" sz="1800">
                <a:solidFill>
                  <a:schemeClr val="lt2"/>
                </a:solidFill>
              </a:rPr>
              <a:t>Prompt engineering avec</a:t>
            </a:r>
            <a:br>
              <a:rPr lang="fr" sz="1800">
                <a:solidFill>
                  <a:schemeClr val="lt2"/>
                </a:solidFill>
              </a:rPr>
            </a:br>
            <a:r>
              <a:rPr lang="fr" sz="1800">
                <a:solidFill>
                  <a:schemeClr val="lt2"/>
                </a:solidFill>
              </a:rPr>
              <a:t>“batch” / BQML</a:t>
            </a:r>
            <a:endParaRPr sz="1800">
              <a:solidFill>
                <a:schemeClr val="lt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EEEEE"/>
              </a:solidFill>
            </a:endParaRPr>
          </a:p>
        </p:txBody>
      </p:sp>
      <p:pic>
        <p:nvPicPr>
          <p:cNvPr id="924" name="Google Shape;92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200" y="1426454"/>
            <a:ext cx="363300" cy="36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115"/>
          <p:cNvCxnSpPr/>
          <p:nvPr/>
        </p:nvCxnSpPr>
        <p:spPr>
          <a:xfrm rot="10800000">
            <a:off x="5942556" y="2088130"/>
            <a:ext cx="0" cy="370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926" name="Google Shape;926;p115"/>
          <p:cNvSpPr txBox="1"/>
          <p:nvPr/>
        </p:nvSpPr>
        <p:spPr>
          <a:xfrm>
            <a:off x="4828793" y="685971"/>
            <a:ext cx="2234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PRODUCT_SEARCHES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+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BETAGRADE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27" name="Google Shape;927;p115"/>
          <p:cNvSpPr/>
          <p:nvPr/>
        </p:nvSpPr>
        <p:spPr>
          <a:xfrm rot="4401">
            <a:off x="5243030" y="2440325"/>
            <a:ext cx="1406101" cy="1028700"/>
          </a:xfrm>
          <a:prstGeom prst="roundRect">
            <a:avLst>
              <a:gd fmla="val 16667" name="adj"/>
            </a:avLst>
          </a:prstGeom>
          <a:solidFill>
            <a:srgbClr val="073763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LLM labelling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928" name="Google Shape;928;p115"/>
          <p:cNvCxnSpPr>
            <a:stCxn id="927" idx="2"/>
          </p:cNvCxnSpPr>
          <p:nvPr/>
        </p:nvCxnSpPr>
        <p:spPr>
          <a:xfrm>
            <a:off x="5946080" y="3469025"/>
            <a:ext cx="6600" cy="278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9" name="Google Shape;929;p115"/>
          <p:cNvSpPr txBox="1"/>
          <p:nvPr/>
        </p:nvSpPr>
        <p:spPr>
          <a:xfrm>
            <a:off x="6178195" y="3688036"/>
            <a:ext cx="1806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Imbalanced dataset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FFFFFF"/>
                </a:solidFill>
              </a:rPr>
              <a:t>(~93% w/ “product_searchable”)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930" name="Google Shape;93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9955" y="2425505"/>
            <a:ext cx="685172" cy="68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1480" y="3746454"/>
            <a:ext cx="622125" cy="6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8305" y="1463086"/>
            <a:ext cx="622125" cy="6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16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38" name="Google Shape;938;p116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data &amp; labellisation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939" name="Google Shape;939;p116" title="distrib_label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750" y="1300920"/>
            <a:ext cx="6478490" cy="353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17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45" name="Google Shape;945;p117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data &amp; labellisation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946" name="Google Shape;946;p117" title="distrib_label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750" y="1300920"/>
            <a:ext cx="6478490" cy="353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325" y="1520075"/>
            <a:ext cx="1305175" cy="1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7"/>
          <p:cNvSpPr txBox="1"/>
          <p:nvPr/>
        </p:nvSpPr>
        <p:spPr>
          <a:xfrm rot="676272">
            <a:off x="4882475" y="2471311"/>
            <a:ext cx="3481141" cy="8926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rgbClr val="B45F06"/>
                </a:solidFill>
              </a:rPr>
              <a:t>Where ‘out of scope’ ? </a:t>
            </a:r>
            <a:endParaRPr b="1" sz="23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rgbClr val="B45F06"/>
                </a:solidFill>
              </a:rPr>
              <a:t>‘unknown’ ?</a:t>
            </a:r>
            <a:endParaRPr b="1" sz="2300"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18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54" name="Google Shape;954;p118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data &amp; labellisation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955" name="Google Shape;955;p118" title="distrib_label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750" y="1300920"/>
            <a:ext cx="6478490" cy="353778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18"/>
          <p:cNvSpPr/>
          <p:nvPr/>
        </p:nvSpPr>
        <p:spPr>
          <a:xfrm>
            <a:off x="2573049" y="1623175"/>
            <a:ext cx="1383000" cy="1735500"/>
          </a:xfrm>
          <a:prstGeom prst="rightBrace">
            <a:avLst>
              <a:gd fmla="val 12265" name="adj1"/>
              <a:gd fmla="val 50000" name="adj2"/>
            </a:avLst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118"/>
          <p:cNvSpPr txBox="1"/>
          <p:nvPr/>
        </p:nvSpPr>
        <p:spPr>
          <a:xfrm>
            <a:off x="4086625" y="2136925"/>
            <a:ext cx="4929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latin typeface="Bebas Neue"/>
                <a:ea typeface="Bebas Neue"/>
                <a:cs typeface="Bebas Neue"/>
                <a:sym typeface="Bebas Neue"/>
              </a:rPr>
              <a:t>93% des requêtes ont le label </a:t>
            </a:r>
            <a:endParaRPr sz="17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latin typeface="Bebas Neue"/>
                <a:ea typeface="Bebas Neue"/>
                <a:cs typeface="Bebas Neue"/>
                <a:sym typeface="Bebas Neue"/>
              </a:rPr>
              <a:t>“product_searchable”</a:t>
            </a:r>
            <a:endParaRPr sz="1700"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19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63" name="Google Shape;963;p119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64" name="Google Shape;964;p119"/>
          <p:cNvSpPr txBox="1"/>
          <p:nvPr/>
        </p:nvSpPr>
        <p:spPr>
          <a:xfrm>
            <a:off x="319900" y="1257823"/>
            <a:ext cx="81507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>
                <a:solidFill>
                  <a:srgbClr val="9FC5E8"/>
                </a:solidFill>
              </a:rPr>
              <a:t>Que faire ?</a:t>
            </a:r>
            <a:endParaRPr b="1" sz="2800">
              <a:solidFill>
                <a:srgbClr val="9FC5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2"/>
              </a:solidFill>
            </a:endParaRPr>
          </a:p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b="1" lang="fr" sz="1800">
                <a:solidFill>
                  <a:schemeClr val="lt2"/>
                </a:solidFill>
              </a:rPr>
              <a:t>Équilibrer les classes ?</a:t>
            </a:r>
            <a:endParaRPr b="1" sz="1800">
              <a:solidFill>
                <a:schemeClr val="lt2"/>
              </a:solidFill>
            </a:endParaRPr>
          </a:p>
          <a:p>
            <a:pPr indent="-342900" lvl="1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fr" sz="1800">
                <a:solidFill>
                  <a:schemeClr val="lt2"/>
                </a:solidFill>
              </a:rPr>
              <a:t>Downsample “product_searches”</a:t>
            </a:r>
            <a:endParaRPr sz="1800">
              <a:solidFill>
                <a:schemeClr val="lt2"/>
              </a:solidFill>
            </a:endParaRPr>
          </a:p>
          <a:p>
            <a:pPr indent="-342900" lvl="1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fr" sz="1800">
                <a:solidFill>
                  <a:schemeClr val="lt2"/>
                </a:solidFill>
              </a:rPr>
              <a:t>Upsample toutes les autres (les deux ?)</a:t>
            </a:r>
            <a:endParaRPr sz="1800">
              <a:solidFill>
                <a:schemeClr val="lt2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2"/>
              </a:solidFill>
            </a:endParaRPr>
          </a:p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b="1" lang="fr" sz="1800">
                <a:solidFill>
                  <a:schemeClr val="lt2"/>
                </a:solidFill>
              </a:rPr>
              <a:t>Train un modèle pour “product_searches” + un ou plusieurs pour le reste ?</a:t>
            </a:r>
            <a:endParaRPr b="1" sz="1800">
              <a:solidFill>
                <a:schemeClr val="lt2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2"/>
              </a:solidFill>
            </a:endParaRPr>
          </a:p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b="1" lang="fr" sz="1800">
                <a:solidFill>
                  <a:schemeClr val="lt2"/>
                </a:solidFill>
              </a:rPr>
              <a:t>Custom &amp; Train un seul modèle ?</a:t>
            </a:r>
            <a:endParaRPr b="1"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20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70" name="Google Shape;970;p120"/>
          <p:cNvSpPr txBox="1"/>
          <p:nvPr/>
        </p:nvSpPr>
        <p:spPr>
          <a:xfrm>
            <a:off x="319900" y="1607400"/>
            <a:ext cx="86832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1.	</a:t>
            </a:r>
            <a:r>
              <a:rPr b="1" lang="fr" sz="2000">
                <a:solidFill>
                  <a:schemeClr val="lt2"/>
                </a:solidFill>
              </a:rPr>
              <a:t>Équilibrer les classes </a:t>
            </a:r>
            <a:r>
              <a:rPr b="1" lang="fr" sz="2000">
                <a:solidFill>
                  <a:schemeClr val="lt2"/>
                </a:solidFill>
              </a:rPr>
              <a:t>: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Downsampler “product_searches” </a:t>
            </a:r>
            <a:endParaRPr b="1" sz="2000">
              <a:solidFill>
                <a:schemeClr val="lt2"/>
              </a:solidFill>
            </a:endParaRPr>
          </a:p>
          <a:p>
            <a:pPr indent="0" lvl="0" marL="180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Equilibre = Oubli du vocabulaire </a:t>
            </a:r>
            <a:endParaRPr b="1" sz="2000">
              <a:solidFill>
                <a:schemeClr val="lt2"/>
              </a:solidFill>
            </a:endParaRPr>
          </a:p>
          <a:p>
            <a:pPr indent="0" lvl="0" marL="180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2"/>
                </a:solidFill>
              </a:rPr>
              <a:t>(</a:t>
            </a:r>
            <a:r>
              <a:rPr i="1" lang="fr" sz="2000">
                <a:solidFill>
                  <a:schemeClr val="lt2"/>
                </a:solidFill>
              </a:rPr>
              <a:t>“tronçonneuse”</a:t>
            </a:r>
            <a:r>
              <a:rPr lang="fr" sz="2000">
                <a:solidFill>
                  <a:schemeClr val="lt2"/>
                </a:solidFill>
              </a:rPr>
              <a:t> = “</a:t>
            </a:r>
            <a:r>
              <a:rPr i="1" lang="fr" sz="2000">
                <a:solidFill>
                  <a:schemeClr val="lt2"/>
                </a:solidFill>
              </a:rPr>
              <a:t>project</a:t>
            </a:r>
            <a:r>
              <a:rPr lang="fr" sz="2000">
                <a:solidFill>
                  <a:schemeClr val="lt2"/>
                </a:solidFill>
              </a:rPr>
              <a:t>”)</a:t>
            </a:r>
            <a:r>
              <a:rPr b="1" lang="fr" sz="2000">
                <a:solidFill>
                  <a:schemeClr val="lt2"/>
                </a:solidFill>
              </a:rPr>
              <a:t>	 </a:t>
            </a:r>
            <a:endParaRPr b="1" sz="2000">
              <a:solidFill>
                <a:schemeClr val="lt2"/>
              </a:solidFill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Upsampler le reste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				Pas possible :</a:t>
            </a:r>
            <a:endParaRPr b="1" sz="2000">
              <a:solidFill>
                <a:schemeClr val="lt2"/>
              </a:solidFill>
            </a:endParaRPr>
          </a:p>
          <a:p>
            <a:pPr indent="-355600" lvl="0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chemeClr val="lt2"/>
                </a:solidFill>
              </a:rPr>
              <a:t>Générer 50k+ “navigation” / “store_info” / …</a:t>
            </a:r>
            <a:endParaRPr sz="2000">
              <a:solidFill>
                <a:schemeClr val="lt2"/>
              </a:solidFill>
            </a:endParaRPr>
          </a:p>
          <a:p>
            <a:pPr indent="-355600" lvl="0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chemeClr val="lt2"/>
                </a:solidFill>
              </a:rPr>
              <a:t>“out_of_scope” / “unknown” ???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971" name="Google Shape;971;p120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972" name="Google Shape;972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025" y="2571750"/>
            <a:ext cx="361175" cy="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025" y="3810000"/>
            <a:ext cx="361175" cy="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7363">
            <a:off x="6193075" y="2578750"/>
            <a:ext cx="915875" cy="7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21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80" name="Google Shape;980;p121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981" name="Google Shape;98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00" y="2141308"/>
            <a:ext cx="3738001" cy="269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4363" y="2150825"/>
            <a:ext cx="3716214" cy="26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21"/>
          <p:cNvSpPr txBox="1"/>
          <p:nvPr/>
        </p:nvSpPr>
        <p:spPr>
          <a:xfrm>
            <a:off x="319900" y="1607400"/>
            <a:ext cx="868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1</a:t>
            </a:r>
            <a:r>
              <a:rPr b="1" lang="fr" sz="2000">
                <a:solidFill>
                  <a:schemeClr val="lt2"/>
                </a:solidFill>
              </a:rPr>
              <a:t>.	Équilibrer les classes : “out_of_scope”, “unknown”, …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2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89" name="Google Shape;989;p122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990" name="Google Shape;990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00" y="2141308"/>
            <a:ext cx="3738001" cy="269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4363" y="2150825"/>
            <a:ext cx="3716214" cy="26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3900" y="2152961"/>
            <a:ext cx="3716199" cy="2695265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22"/>
          <p:cNvSpPr txBox="1"/>
          <p:nvPr/>
        </p:nvSpPr>
        <p:spPr>
          <a:xfrm>
            <a:off x="319900" y="1607400"/>
            <a:ext cx="868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1</a:t>
            </a:r>
            <a:r>
              <a:rPr b="1" lang="fr" sz="2000">
                <a:solidFill>
                  <a:schemeClr val="lt2"/>
                </a:solidFill>
              </a:rPr>
              <a:t>.	Équilibrer les classes : “out_of_scope”, “unknown”, …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23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99" name="Google Shape;999;p123"/>
          <p:cNvSpPr txBox="1"/>
          <p:nvPr/>
        </p:nvSpPr>
        <p:spPr>
          <a:xfrm>
            <a:off x="319900" y="1607400"/>
            <a:ext cx="75381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2.	</a:t>
            </a:r>
            <a:r>
              <a:rPr b="1" lang="fr" sz="2000">
                <a:solidFill>
                  <a:schemeClr val="lt2"/>
                </a:solidFill>
              </a:rPr>
              <a:t>Train plusieurs modèles :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Exemple à 3 modèles : 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chemeClr val="lt2"/>
                </a:solidFill>
              </a:rPr>
              <a:t>Modèle </a:t>
            </a:r>
            <a:r>
              <a:rPr b="1" lang="fr" sz="2000">
                <a:solidFill>
                  <a:schemeClr val="lt2"/>
                </a:solidFill>
              </a:rPr>
              <a:t>“product_searches” / “other”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chemeClr val="lt2"/>
                </a:solidFill>
              </a:rPr>
              <a:t>Modèle </a:t>
            </a:r>
            <a:r>
              <a:rPr b="1" lang="fr" sz="2000">
                <a:solidFill>
                  <a:schemeClr val="lt2"/>
                </a:solidFill>
              </a:rPr>
              <a:t>“to_refine” / “other”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chemeClr val="lt2"/>
                </a:solidFill>
              </a:rPr>
              <a:t>Modèle </a:t>
            </a:r>
            <a:r>
              <a:rPr b="1" lang="fr" sz="2000">
                <a:solidFill>
                  <a:schemeClr val="lt2"/>
                </a:solidFill>
              </a:rPr>
              <a:t>“project” / “navigation” / “DiY_tips” / …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		Perfs OK mais :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			</a:t>
            </a:r>
            <a:r>
              <a:rPr lang="fr" sz="2000">
                <a:solidFill>
                  <a:schemeClr val="lt2"/>
                </a:solidFill>
              </a:rPr>
              <a:t>N modèles à maintenir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2"/>
                </a:solidFill>
              </a:rPr>
              <a:t>			N inférences à faire 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000" name="Google Shape;1000;p123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001" name="Google Shape;100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450" y="4095750"/>
            <a:ext cx="361175" cy="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450" y="4395750"/>
            <a:ext cx="361175" cy="3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24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08" name="Google Shape;1008;p124"/>
          <p:cNvSpPr txBox="1"/>
          <p:nvPr/>
        </p:nvSpPr>
        <p:spPr>
          <a:xfrm>
            <a:off x="319900" y="1607400"/>
            <a:ext cx="75381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2</a:t>
            </a:r>
            <a:r>
              <a:rPr b="1" lang="fr" sz="2000">
                <a:solidFill>
                  <a:schemeClr val="lt2"/>
                </a:solidFill>
              </a:rPr>
              <a:t>.	Train plusieurs modèles :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Exemple à 3 modèles : 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chemeClr val="lt2"/>
                </a:solidFill>
              </a:rPr>
              <a:t>Modèle </a:t>
            </a:r>
            <a:r>
              <a:rPr b="1" lang="fr" sz="2000">
                <a:solidFill>
                  <a:schemeClr val="lt2"/>
                </a:solidFill>
              </a:rPr>
              <a:t>“product_searches” / “other”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chemeClr val="lt2"/>
                </a:solidFill>
              </a:rPr>
              <a:t>Modèle </a:t>
            </a:r>
            <a:r>
              <a:rPr b="1" lang="fr" sz="2000">
                <a:solidFill>
                  <a:schemeClr val="lt2"/>
                </a:solidFill>
              </a:rPr>
              <a:t>“to_refine” / “other”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chemeClr val="lt2"/>
                </a:solidFill>
              </a:rPr>
              <a:t>Modèle </a:t>
            </a:r>
            <a:r>
              <a:rPr b="1" lang="fr" sz="2000">
                <a:solidFill>
                  <a:schemeClr val="lt2"/>
                </a:solidFill>
              </a:rPr>
              <a:t>“project” / “navigation” / “DiY_tips” / …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		Perfs OK mais :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			</a:t>
            </a:r>
            <a:r>
              <a:rPr lang="fr" sz="2000">
                <a:solidFill>
                  <a:schemeClr val="lt2"/>
                </a:solidFill>
              </a:rPr>
              <a:t>N modèles à maintenir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2"/>
                </a:solidFill>
              </a:rPr>
              <a:t>			N inférences à faire 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009" name="Google Shape;1009;p124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010" name="Google Shape;1010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450" y="4095750"/>
            <a:ext cx="361175" cy="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450" y="4395750"/>
            <a:ext cx="361175" cy="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725" y="2866600"/>
            <a:ext cx="1224925" cy="12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124"/>
          <p:cNvSpPr txBox="1"/>
          <p:nvPr/>
        </p:nvSpPr>
        <p:spPr>
          <a:xfrm rot="394952">
            <a:off x="5145118" y="3996644"/>
            <a:ext cx="2240168" cy="1323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Not speed friendly</a:t>
            </a:r>
            <a:endParaRPr sz="3700">
              <a:solidFill>
                <a:srgbClr val="E0666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98"/>
          <p:cNvSpPr txBox="1"/>
          <p:nvPr/>
        </p:nvSpPr>
        <p:spPr>
          <a:xfrm>
            <a:off x="735636" y="1662391"/>
            <a:ext cx="5278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9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735" name="Google Shape;735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7577" y="474849"/>
            <a:ext cx="2733226" cy="35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98"/>
          <p:cNvSpPr txBox="1"/>
          <p:nvPr/>
        </p:nvSpPr>
        <p:spPr>
          <a:xfrm>
            <a:off x="735625" y="2358725"/>
            <a:ext cx="4039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 moteur de recherche</a:t>
            </a:r>
            <a:endParaRPr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25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19" name="Google Shape;1019;p125"/>
          <p:cNvSpPr txBox="1"/>
          <p:nvPr/>
        </p:nvSpPr>
        <p:spPr>
          <a:xfrm>
            <a:off x="359025" y="1607400"/>
            <a:ext cx="74988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3</a:t>
            </a:r>
            <a:r>
              <a:rPr b="1" lang="fr" sz="2000">
                <a:solidFill>
                  <a:schemeClr val="lt2"/>
                </a:solidFill>
              </a:rPr>
              <a:t>.	Custom &amp; Train un modèle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2"/>
                </a:solidFill>
              </a:rPr>
              <a:t>Oui mais quoi comme modèle ?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lang="fr" sz="2000">
                <a:solidFill>
                  <a:schemeClr val="lt2"/>
                </a:solidFill>
              </a:rPr>
              <a:t>Prendre en entrée du texte</a:t>
            </a:r>
            <a:endParaRPr sz="20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lang="fr" sz="2000">
                <a:solidFill>
                  <a:schemeClr val="lt2"/>
                </a:solidFill>
              </a:rPr>
              <a:t>Sortir une liste de une ou plusieurs classe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9CB9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		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020" name="Google Shape;1020;p125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021" name="Google Shape;102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025" y="3243950"/>
            <a:ext cx="361175" cy="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014550"/>
            <a:ext cx="548451" cy="54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26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28" name="Google Shape;1028;p126"/>
          <p:cNvSpPr txBox="1"/>
          <p:nvPr/>
        </p:nvSpPr>
        <p:spPr>
          <a:xfrm>
            <a:off x="413975" y="1171250"/>
            <a:ext cx="8316000" cy="3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 </a:t>
            </a:r>
            <a:r>
              <a:rPr b="1" lang="fr" sz="2800">
                <a:solidFill>
                  <a:schemeClr val="lt2"/>
                </a:solidFill>
              </a:rPr>
              <a:t> </a:t>
            </a:r>
            <a:endParaRPr b="1" sz="34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400">
                <a:solidFill>
                  <a:schemeClr val="lt2"/>
                </a:solidFill>
              </a:rPr>
              <a:t> </a:t>
            </a:r>
            <a:r>
              <a:rPr i="1" lang="fr" sz="3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baseline="-25000" i="1" lang="fr" sz="3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3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(x)=y</a:t>
            </a:r>
            <a:endParaRPr b="1" i="1" sz="32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2"/>
                </a:solidFill>
              </a:rPr>
              <a:t>	</a:t>
            </a:r>
            <a:endParaRPr sz="1800">
              <a:solidFill>
                <a:srgbClr val="6D9EE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θ={w</a:t>
            </a:r>
            <a:r>
              <a:rPr baseline="-25000"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11</a:t>
            </a:r>
            <a:r>
              <a:rPr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12</a:t>
            </a:r>
            <a:r>
              <a:rPr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, ... , w</a:t>
            </a:r>
            <a:r>
              <a:rPr baseline="-25000"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21</a:t>
            </a:r>
            <a:r>
              <a:rPr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, w</a:t>
            </a:r>
            <a:r>
              <a:rPr baseline="-25000"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22</a:t>
            </a:r>
            <a:r>
              <a:rPr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, … , w</a:t>
            </a:r>
            <a:r>
              <a:rPr baseline="-25000"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xy</a:t>
            </a:r>
            <a:r>
              <a:rPr i="1" lang="fr" sz="25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}</a:t>
            </a:r>
            <a:endParaRPr b="1" sz="1900">
              <a:solidFill>
                <a:srgbClr val="6D9EEB"/>
              </a:solidFill>
            </a:endParaRPr>
          </a:p>
        </p:txBody>
      </p:sp>
      <p:sp>
        <p:nvSpPr>
          <p:cNvPr id="1029" name="Google Shape;1029;p126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30" name="Google Shape;1030;p126"/>
          <p:cNvSpPr/>
          <p:nvPr/>
        </p:nvSpPr>
        <p:spPr>
          <a:xfrm>
            <a:off x="2831850" y="1111850"/>
            <a:ext cx="3462000" cy="3040800"/>
          </a:xfrm>
          <a:prstGeom prst="roundRect">
            <a:avLst>
              <a:gd fmla="val 8602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1" name="Google Shape;1031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9463" y="1257025"/>
            <a:ext cx="250507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126"/>
          <p:cNvSpPr txBox="1"/>
          <p:nvPr/>
        </p:nvSpPr>
        <p:spPr>
          <a:xfrm>
            <a:off x="3960750" y="1257025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11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33" name="Google Shape;1033;p126"/>
          <p:cNvSpPr txBox="1"/>
          <p:nvPr/>
        </p:nvSpPr>
        <p:spPr>
          <a:xfrm>
            <a:off x="4767475" y="1508825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1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34" name="Google Shape;1034;p126"/>
          <p:cNvSpPr txBox="1"/>
          <p:nvPr/>
        </p:nvSpPr>
        <p:spPr>
          <a:xfrm>
            <a:off x="3956943" y="3533092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1n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35" name="Google Shape;1035;p126"/>
          <p:cNvSpPr txBox="1"/>
          <p:nvPr/>
        </p:nvSpPr>
        <p:spPr>
          <a:xfrm>
            <a:off x="4858573" y="3296225"/>
            <a:ext cx="60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m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1036" name="Google Shape;1036;p126"/>
          <p:cNvGraphicFramePr/>
          <p:nvPr/>
        </p:nvGraphicFramePr>
        <p:xfrm>
          <a:off x="2960075" y="1171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437800"/>
              </a:tblGrid>
              <a:tr h="597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</a:t>
                      </a:r>
                      <a:endParaRPr baseline="-25000"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graphicFrame>
        <p:nvGraphicFramePr>
          <p:cNvPr id="1037" name="Google Shape;1037;p126"/>
          <p:cNvGraphicFramePr/>
          <p:nvPr/>
        </p:nvGraphicFramePr>
        <p:xfrm>
          <a:off x="5620000" y="1793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480300"/>
              </a:tblGrid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cxnSp>
        <p:nvCxnSpPr>
          <p:cNvPr id="1038" name="Google Shape;1038;p126"/>
          <p:cNvCxnSpPr>
            <a:endCxn id="1033" idx="3"/>
          </p:cNvCxnSpPr>
          <p:nvPr/>
        </p:nvCxnSpPr>
        <p:spPr>
          <a:xfrm flipH="1">
            <a:off x="5247775" y="947075"/>
            <a:ext cx="1440000" cy="7695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9" name="Google Shape;1039;p126"/>
          <p:cNvCxnSpPr/>
          <p:nvPr/>
        </p:nvCxnSpPr>
        <p:spPr>
          <a:xfrm flipH="1">
            <a:off x="6709900" y="2489285"/>
            <a:ext cx="1208700" cy="1191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0" name="Google Shape;1040;p126"/>
          <p:cNvCxnSpPr>
            <a:endCxn id="1041" idx="1"/>
          </p:cNvCxnSpPr>
          <p:nvPr/>
        </p:nvCxnSpPr>
        <p:spPr>
          <a:xfrm flipH="1" rot="10800000">
            <a:off x="1274817" y="2626025"/>
            <a:ext cx="1053300" cy="6702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1" name="Google Shape;1041;p126"/>
          <p:cNvSpPr/>
          <p:nvPr/>
        </p:nvSpPr>
        <p:spPr>
          <a:xfrm>
            <a:off x="2328117" y="1185125"/>
            <a:ext cx="696000" cy="288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2" name="Google Shape;1042;p126"/>
          <p:cNvSpPr/>
          <p:nvPr/>
        </p:nvSpPr>
        <p:spPr>
          <a:xfrm flipH="1">
            <a:off x="6100300" y="1793888"/>
            <a:ext cx="609600" cy="16503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3" name="Google Shape;1043;p126"/>
          <p:cNvSpPr txBox="1"/>
          <p:nvPr/>
        </p:nvSpPr>
        <p:spPr>
          <a:xfrm>
            <a:off x="847775" y="2988850"/>
            <a:ext cx="65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x</a:t>
            </a:r>
            <a:endParaRPr>
              <a:solidFill>
                <a:srgbClr val="6D9EEB"/>
              </a:solidFill>
            </a:endParaRPr>
          </a:p>
        </p:txBody>
      </p:sp>
      <p:sp>
        <p:nvSpPr>
          <p:cNvPr id="1044" name="Google Shape;1044;p126"/>
          <p:cNvSpPr txBox="1"/>
          <p:nvPr/>
        </p:nvSpPr>
        <p:spPr>
          <a:xfrm>
            <a:off x="6687650" y="434750"/>
            <a:ext cx="65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baseline="-25000" i="1" lang="fr" sz="32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endParaRPr>
              <a:solidFill>
                <a:srgbClr val="6D9EEB"/>
              </a:solidFill>
            </a:endParaRPr>
          </a:p>
        </p:txBody>
      </p:sp>
      <p:sp>
        <p:nvSpPr>
          <p:cNvPr id="1045" name="Google Shape;1045;p126"/>
          <p:cNvSpPr txBox="1"/>
          <p:nvPr/>
        </p:nvSpPr>
        <p:spPr>
          <a:xfrm>
            <a:off x="7918600" y="2112700"/>
            <a:ext cx="65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rgbClr val="6D9EEB"/>
                </a:solidFill>
                <a:latin typeface="Georgia"/>
                <a:ea typeface="Georgia"/>
                <a:cs typeface="Georgia"/>
                <a:sym typeface="Georgia"/>
              </a:rPr>
              <a:t>y</a:t>
            </a: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27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51" name="Google Shape;1051;p127"/>
          <p:cNvSpPr txBox="1"/>
          <p:nvPr/>
        </p:nvSpPr>
        <p:spPr>
          <a:xfrm>
            <a:off x="230800" y="1171250"/>
            <a:ext cx="8655000" cy="3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 </a:t>
            </a:r>
            <a:r>
              <a:rPr b="1" lang="fr" sz="2800">
                <a:solidFill>
                  <a:schemeClr val="lt2"/>
                </a:solidFill>
              </a:rPr>
              <a:t> </a:t>
            </a:r>
            <a:endParaRPr b="1" sz="2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chemeClr val="lt2"/>
                </a:solidFill>
              </a:rPr>
              <a:t> </a:t>
            </a:r>
            <a:r>
              <a:rPr i="1" lang="fr"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baseline="-25000" i="1" lang="fr"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(</a:t>
            </a:r>
            <a:r>
              <a:rPr lang="fr" sz="1900">
                <a:solidFill>
                  <a:schemeClr val="lt2"/>
                </a:solidFill>
                <a:latin typeface="Courier New"/>
                <a:ea typeface="Courier New"/>
                <a:cs typeface="Courier New"/>
                <a:sym typeface="Courier New"/>
              </a:rPr>
              <a:t>“</a:t>
            </a:r>
            <a:r>
              <a:rPr lang="fr" sz="1900">
                <a:solidFill>
                  <a:schemeClr val="lt2"/>
                </a:solidFill>
                <a:latin typeface="Courier New"/>
                <a:ea typeface="Courier New"/>
                <a:cs typeface="Courier New"/>
                <a:sym typeface="Courier New"/>
              </a:rPr>
              <a:t>perceuse</a:t>
            </a:r>
            <a:r>
              <a:rPr lang="fr" sz="1900">
                <a:solidFill>
                  <a:schemeClr val="lt2"/>
                </a:solidFill>
                <a:latin typeface="Courier New"/>
                <a:ea typeface="Courier New"/>
                <a:cs typeface="Courier New"/>
                <a:sym typeface="Courier New"/>
              </a:rPr>
              <a:t> bosch”</a:t>
            </a:r>
            <a:r>
              <a:rPr i="1" lang="fr"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)=[</a:t>
            </a:r>
            <a:r>
              <a:rPr lang="fr" sz="1900">
                <a:solidFill>
                  <a:schemeClr val="lt2"/>
                </a:solidFill>
                <a:latin typeface="Courier New"/>
                <a:ea typeface="Courier New"/>
                <a:cs typeface="Courier New"/>
                <a:sym typeface="Courier New"/>
              </a:rPr>
              <a:t>“product_searchable”</a:t>
            </a:r>
            <a:r>
              <a:rPr i="1" lang="fr"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]</a:t>
            </a:r>
            <a:endParaRPr b="1" sz="1500">
              <a:solidFill>
                <a:srgbClr val="6D9EEB"/>
              </a:solidFill>
            </a:endParaRPr>
          </a:p>
        </p:txBody>
      </p:sp>
      <p:sp>
        <p:nvSpPr>
          <p:cNvPr id="1052" name="Google Shape;1052;p127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53" name="Google Shape;1053;p127"/>
          <p:cNvSpPr/>
          <p:nvPr/>
        </p:nvSpPr>
        <p:spPr>
          <a:xfrm>
            <a:off x="1045959" y="1171250"/>
            <a:ext cx="7052100" cy="3040800"/>
          </a:xfrm>
          <a:prstGeom prst="roundRect">
            <a:avLst>
              <a:gd fmla="val 8602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“perçeuse </a:t>
            </a:r>
            <a:endParaRPr sz="19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bosch”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4" name="Google Shape;1054;p127"/>
          <p:cNvSpPr/>
          <p:nvPr/>
        </p:nvSpPr>
        <p:spPr>
          <a:xfrm>
            <a:off x="1165034" y="2339125"/>
            <a:ext cx="1428900" cy="6777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“perceuse </a:t>
            </a:r>
            <a:endParaRPr sz="17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bosch”</a:t>
            </a:r>
            <a:endParaRPr sz="1200"/>
          </a:p>
        </p:txBody>
      </p:sp>
      <p:pic>
        <p:nvPicPr>
          <p:cNvPr id="1055" name="Google Shape;1055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196" y="1316425"/>
            <a:ext cx="250507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27"/>
          <p:cNvSpPr txBox="1"/>
          <p:nvPr/>
        </p:nvSpPr>
        <p:spPr>
          <a:xfrm>
            <a:off x="5792484" y="1316425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11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7" name="Google Shape;1057;p127"/>
          <p:cNvSpPr txBox="1"/>
          <p:nvPr/>
        </p:nvSpPr>
        <p:spPr>
          <a:xfrm>
            <a:off x="6599209" y="1568225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21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8" name="Google Shape;1058;p127"/>
          <p:cNvSpPr txBox="1"/>
          <p:nvPr/>
        </p:nvSpPr>
        <p:spPr>
          <a:xfrm>
            <a:off x="5788677" y="3592492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1n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9" name="Google Shape;1059;p127"/>
          <p:cNvSpPr txBox="1"/>
          <p:nvPr/>
        </p:nvSpPr>
        <p:spPr>
          <a:xfrm>
            <a:off x="6690306" y="3355625"/>
            <a:ext cx="60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2m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1060" name="Google Shape;1060;p127"/>
          <p:cNvGraphicFramePr/>
          <p:nvPr/>
        </p:nvGraphicFramePr>
        <p:xfrm>
          <a:off x="4791809" y="1230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437800"/>
              </a:tblGrid>
              <a:tr h="597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</a:t>
                      </a:r>
                      <a:endParaRPr baseline="-25000"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graphicFrame>
        <p:nvGraphicFramePr>
          <p:cNvPr id="1061" name="Google Shape;1061;p127"/>
          <p:cNvGraphicFramePr/>
          <p:nvPr/>
        </p:nvGraphicFramePr>
        <p:xfrm>
          <a:off x="7451734" y="1853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480300"/>
              </a:tblGrid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1062" name="Google Shape;1062;p127"/>
          <p:cNvSpPr/>
          <p:nvPr/>
        </p:nvSpPr>
        <p:spPr>
          <a:xfrm>
            <a:off x="2612101" y="2563400"/>
            <a:ext cx="2106600" cy="256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127"/>
          <p:cNvSpPr/>
          <p:nvPr/>
        </p:nvSpPr>
        <p:spPr>
          <a:xfrm>
            <a:off x="2932351" y="1230650"/>
            <a:ext cx="1466100" cy="28956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Encodage texte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28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69" name="Google Shape;1069;p128"/>
          <p:cNvSpPr txBox="1"/>
          <p:nvPr/>
        </p:nvSpPr>
        <p:spPr>
          <a:xfrm>
            <a:off x="230800" y="1171250"/>
            <a:ext cx="86550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 </a:t>
            </a:r>
            <a:r>
              <a:rPr b="1" lang="fr" sz="2800">
                <a:solidFill>
                  <a:schemeClr val="lt2"/>
                </a:solidFill>
              </a:rPr>
              <a:t> </a:t>
            </a:r>
            <a:endParaRPr b="1" sz="2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Training : Trouver le meilleur θ </a:t>
            </a:r>
            <a:endParaRPr b="1" sz="1500">
              <a:solidFill>
                <a:srgbClr val="6D9EEB"/>
              </a:solidFill>
            </a:endParaRPr>
          </a:p>
        </p:txBody>
      </p:sp>
      <p:sp>
        <p:nvSpPr>
          <p:cNvPr id="1070" name="Google Shape;1070;p128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71" name="Google Shape;1071;p128"/>
          <p:cNvSpPr/>
          <p:nvPr/>
        </p:nvSpPr>
        <p:spPr>
          <a:xfrm>
            <a:off x="1045959" y="1171250"/>
            <a:ext cx="7052100" cy="3040800"/>
          </a:xfrm>
          <a:prstGeom prst="roundRect">
            <a:avLst>
              <a:gd fmla="val 8602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“perçeuse </a:t>
            </a:r>
            <a:endParaRPr sz="19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bosch”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2" name="Google Shape;1072;p128"/>
          <p:cNvSpPr/>
          <p:nvPr/>
        </p:nvSpPr>
        <p:spPr>
          <a:xfrm>
            <a:off x="1165034" y="2339125"/>
            <a:ext cx="1428900" cy="6777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“perceuse </a:t>
            </a:r>
            <a:endParaRPr sz="17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bosch”</a:t>
            </a:r>
            <a:endParaRPr sz="1200"/>
          </a:p>
        </p:txBody>
      </p:sp>
      <p:pic>
        <p:nvPicPr>
          <p:cNvPr id="1073" name="Google Shape;1073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196" y="1316425"/>
            <a:ext cx="250507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128"/>
          <p:cNvSpPr txBox="1"/>
          <p:nvPr/>
        </p:nvSpPr>
        <p:spPr>
          <a:xfrm>
            <a:off x="5792484" y="1316425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11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5" name="Google Shape;1075;p128"/>
          <p:cNvSpPr txBox="1"/>
          <p:nvPr/>
        </p:nvSpPr>
        <p:spPr>
          <a:xfrm>
            <a:off x="6599209" y="1568225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21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6" name="Google Shape;1076;p128"/>
          <p:cNvSpPr txBox="1"/>
          <p:nvPr/>
        </p:nvSpPr>
        <p:spPr>
          <a:xfrm>
            <a:off x="5788677" y="3592492"/>
            <a:ext cx="4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1n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7" name="Google Shape;1077;p128"/>
          <p:cNvSpPr txBox="1"/>
          <p:nvPr/>
        </p:nvSpPr>
        <p:spPr>
          <a:xfrm>
            <a:off x="6690306" y="3355625"/>
            <a:ext cx="60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baseline="-25000" i="1" lang="fr" sz="1500">
                <a:latin typeface="Georgia"/>
                <a:ea typeface="Georgia"/>
                <a:cs typeface="Georgia"/>
                <a:sym typeface="Georgia"/>
              </a:rPr>
              <a:t>2m</a:t>
            </a:r>
            <a:endParaRPr baseline="-25000" i="1" sz="1500"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1078" name="Google Shape;1078;p128"/>
          <p:cNvGraphicFramePr/>
          <p:nvPr/>
        </p:nvGraphicFramePr>
        <p:xfrm>
          <a:off x="4791809" y="1230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437800"/>
              </a:tblGrid>
              <a:tr h="597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7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x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</a:t>
                      </a:r>
                      <a:endParaRPr baseline="-25000"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graphicFrame>
        <p:nvGraphicFramePr>
          <p:cNvPr id="1079" name="Google Shape;1079;p128"/>
          <p:cNvGraphicFramePr/>
          <p:nvPr/>
        </p:nvGraphicFramePr>
        <p:xfrm>
          <a:off x="7451734" y="1853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480300"/>
              </a:tblGrid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5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</a:t>
                      </a:r>
                      <a:r>
                        <a:rPr baseline="-25000" i="1" lang="fr" sz="2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1080" name="Google Shape;1080;p128"/>
          <p:cNvSpPr/>
          <p:nvPr/>
        </p:nvSpPr>
        <p:spPr>
          <a:xfrm>
            <a:off x="2612101" y="2563400"/>
            <a:ext cx="2106600" cy="256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128"/>
          <p:cNvSpPr/>
          <p:nvPr/>
        </p:nvSpPr>
        <p:spPr>
          <a:xfrm>
            <a:off x="2932351" y="1230650"/>
            <a:ext cx="1466100" cy="28956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Encodage text</a:t>
            </a:r>
            <a:r>
              <a:rPr lang="fr"/>
              <a:t>e</a:t>
            </a:r>
            <a:endParaRPr/>
          </a:p>
        </p:txBody>
      </p:sp>
      <p:sp>
        <p:nvSpPr>
          <p:cNvPr id="1082" name="Google Shape;1082;p128"/>
          <p:cNvSpPr txBox="1"/>
          <p:nvPr/>
        </p:nvSpPr>
        <p:spPr>
          <a:xfrm>
            <a:off x="3024200" y="3206225"/>
            <a:ext cx="1282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Lui mê</a:t>
            </a:r>
            <a:r>
              <a:rPr lang="fr">
                <a:solidFill>
                  <a:schemeClr val="dk1"/>
                </a:solidFill>
              </a:rPr>
              <a:t>me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baseline="-25000" i="1" lang="fr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 </a:t>
            </a:r>
            <a:r>
              <a:rPr lang="fr">
                <a:solidFill>
                  <a:schemeClr val="dk1"/>
                </a:solidFill>
              </a:rPr>
              <a:t>avec </a:t>
            </a:r>
            <a:r>
              <a:rPr i="1" lang="fr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</a:t>
            </a:r>
            <a:r>
              <a:rPr lang="fr">
                <a:solidFill>
                  <a:schemeClr val="dk1"/>
                </a:solidFill>
              </a:rPr>
              <a:t> 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29"/>
          <p:cNvSpPr txBox="1"/>
          <p:nvPr/>
        </p:nvSpPr>
        <p:spPr>
          <a:xfrm>
            <a:off x="514725" y="1171250"/>
            <a:ext cx="8435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2"/>
                </a:solidFill>
              </a:rPr>
              <a:t>Training = multiples itérations de :</a:t>
            </a:r>
            <a:endParaRPr sz="1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lang="fr" sz="1500">
                <a:solidFill>
                  <a:schemeClr val="lt2"/>
                </a:solidFill>
              </a:rPr>
              <a:t>Pour chaque exemple connu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(x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 y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r>
              <a:rPr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fr" sz="1500">
                <a:solidFill>
                  <a:schemeClr val="lt2"/>
                </a:solidFill>
              </a:rPr>
              <a:t>du Dataset d’entraînement, le réseau, dans son état actuel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lang="fr" sz="1500">
                <a:solidFill>
                  <a:schemeClr val="lt2"/>
                </a:solidFill>
              </a:rPr>
              <a:t>, produit une prédiction : 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8" name="Google Shape;1088;p129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89" name="Google Shape;1089;p129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90" name="Google Shape;1090;p129"/>
          <p:cNvSpPr/>
          <p:nvPr/>
        </p:nvSpPr>
        <p:spPr>
          <a:xfrm>
            <a:off x="670425" y="17090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Que prédit le modèle actuellement ?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30"/>
          <p:cNvSpPr txBox="1"/>
          <p:nvPr/>
        </p:nvSpPr>
        <p:spPr>
          <a:xfrm>
            <a:off x="514725" y="1171250"/>
            <a:ext cx="84351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2"/>
                </a:solidFill>
              </a:rPr>
              <a:t>Training = multiples itérations de :</a:t>
            </a:r>
            <a:endParaRPr sz="1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lang="fr" sz="1500">
                <a:solidFill>
                  <a:schemeClr val="lt2"/>
                </a:solidFill>
              </a:rPr>
              <a:t>Pour chaque exemple connu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(x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 y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r>
              <a:rPr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fr" sz="1500">
                <a:solidFill>
                  <a:schemeClr val="lt2"/>
                </a:solidFill>
              </a:rPr>
              <a:t>du Dataset d’entraînement, le réseau, dans son état actuel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lang="fr" sz="1500">
                <a:solidFill>
                  <a:schemeClr val="lt2"/>
                </a:solidFill>
              </a:rPr>
              <a:t>, produit une prédiction : 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Georgia"/>
              <a:buChar char="●"/>
            </a:pPr>
            <a:r>
              <a:rPr lang="fr" sz="1500">
                <a:solidFill>
                  <a:schemeClr val="lt2"/>
                </a:solidFill>
              </a:rPr>
              <a:t>Calcul de l’écart entre la prédiction et la vérité avec une fonction de coût (“Loss”)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)=</a:t>
            </a:r>
            <a:r>
              <a:rPr i="1" lang="fr" sz="2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∑</a:t>
            </a:r>
            <a:r>
              <a:rPr i="1" lang="fr" sz="1800">
                <a:solidFill>
                  <a:schemeClr val="lt2"/>
                </a:solidFill>
              </a:rPr>
              <a:t>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Distance(ŷ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,y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96" name="Google Shape;1096;p130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97" name="Google Shape;1097;p130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98" name="Google Shape;1098;p130"/>
          <p:cNvSpPr/>
          <p:nvPr/>
        </p:nvSpPr>
        <p:spPr>
          <a:xfrm>
            <a:off x="670425" y="17090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Que prédit le modèle actuellement ?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2400"/>
          </a:p>
        </p:txBody>
      </p:sp>
      <p:sp>
        <p:nvSpPr>
          <p:cNvPr id="1099" name="Google Shape;1099;p130"/>
          <p:cNvSpPr/>
          <p:nvPr/>
        </p:nvSpPr>
        <p:spPr>
          <a:xfrm>
            <a:off x="670425" y="26432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A quel point se trompe-t-il ?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)=</a:t>
            </a:r>
            <a:r>
              <a:rPr i="1" lang="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∑</a:t>
            </a:r>
            <a:r>
              <a:rPr i="1" lang="fr" sz="1800">
                <a:solidFill>
                  <a:schemeClr val="dk1"/>
                </a:solidFill>
              </a:rPr>
              <a:t>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Distance(ŷ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,y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31"/>
          <p:cNvSpPr txBox="1"/>
          <p:nvPr/>
        </p:nvSpPr>
        <p:spPr>
          <a:xfrm>
            <a:off x="514725" y="1171250"/>
            <a:ext cx="84351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2"/>
                </a:solidFill>
              </a:rPr>
              <a:t>Training = multiples itérations de :</a:t>
            </a:r>
            <a:endParaRPr sz="1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lang="fr" sz="1500">
                <a:solidFill>
                  <a:schemeClr val="lt2"/>
                </a:solidFill>
              </a:rPr>
              <a:t>Pour chaque exemple connu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(x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 y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r>
              <a:rPr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fr" sz="1500">
                <a:solidFill>
                  <a:schemeClr val="lt2"/>
                </a:solidFill>
              </a:rPr>
              <a:t>du Dataset d’entraînement, le réseau, dans son état actuel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lang="fr" sz="1500">
                <a:solidFill>
                  <a:schemeClr val="lt2"/>
                </a:solidFill>
              </a:rPr>
              <a:t>, produit une prédiction : 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Georgia"/>
              <a:buChar char="●"/>
            </a:pPr>
            <a:r>
              <a:rPr lang="fr" sz="1500">
                <a:solidFill>
                  <a:schemeClr val="lt2"/>
                </a:solidFill>
              </a:rPr>
              <a:t>Calcul de l’écart entre la prédiction et la vérité avec une fonction de coût (“Loss”)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)=</a:t>
            </a:r>
            <a:r>
              <a:rPr i="1" lang="fr" sz="2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∑</a:t>
            </a:r>
            <a:r>
              <a:rPr i="1" lang="fr" sz="1800">
                <a:solidFill>
                  <a:schemeClr val="lt2"/>
                </a:solidFill>
              </a:rPr>
              <a:t>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Distance(ŷ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,y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fr" sz="1500">
                <a:solidFill>
                  <a:schemeClr val="lt2"/>
                </a:solidFill>
              </a:rPr>
              <a:t>Calcul de la variation de la Loss en fonction de chaque poids du réseau </a:t>
            </a:r>
            <a:r>
              <a:rPr lang="fr" sz="23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r>
              <a:rPr lang="fr" sz="1800">
                <a:solidFill>
                  <a:schemeClr val="lt2"/>
                </a:solidFill>
              </a:rPr>
              <a:t>par </a:t>
            </a:r>
            <a:r>
              <a:rPr lang="fr" sz="1500">
                <a:solidFill>
                  <a:schemeClr val="lt2"/>
                </a:solidFill>
              </a:rPr>
              <a:t>rétropropagation et mise à jour des poids :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t+1 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 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fr" sz="1800">
                <a:solidFill>
                  <a:schemeClr val="lt2"/>
                </a:solidFill>
              </a:rPr>
              <a:t>𝜂</a:t>
            </a:r>
            <a:r>
              <a:rPr lang="fr" sz="23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05" name="Google Shape;1105;p131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06" name="Google Shape;1106;p131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07" name="Google Shape;1107;p131"/>
          <p:cNvSpPr/>
          <p:nvPr/>
        </p:nvSpPr>
        <p:spPr>
          <a:xfrm>
            <a:off x="670425" y="17090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Que prédit le modèle actuellement ?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2400"/>
          </a:p>
        </p:txBody>
      </p:sp>
      <p:sp>
        <p:nvSpPr>
          <p:cNvPr id="1108" name="Google Shape;1108;p131"/>
          <p:cNvSpPr/>
          <p:nvPr/>
        </p:nvSpPr>
        <p:spPr>
          <a:xfrm>
            <a:off x="670425" y="35774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Mise à jour du modèle (“small step” à base du gradient)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t+1 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= 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fr" sz="1800">
                <a:solidFill>
                  <a:schemeClr val="dk1"/>
                </a:solidFill>
              </a:rPr>
              <a:t>𝜂</a:t>
            </a:r>
            <a:r>
              <a:rPr lang="fr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09" name="Google Shape;1109;p131"/>
          <p:cNvSpPr/>
          <p:nvPr/>
        </p:nvSpPr>
        <p:spPr>
          <a:xfrm>
            <a:off x="670425" y="26432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A quel point se trompe-t-il ?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)=</a:t>
            </a:r>
            <a:r>
              <a:rPr i="1" lang="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∑</a:t>
            </a:r>
            <a:r>
              <a:rPr i="1" lang="fr" sz="1800">
                <a:solidFill>
                  <a:schemeClr val="dk1"/>
                </a:solidFill>
              </a:rPr>
              <a:t>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Distance(ŷ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,y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32"/>
          <p:cNvSpPr txBox="1"/>
          <p:nvPr/>
        </p:nvSpPr>
        <p:spPr>
          <a:xfrm>
            <a:off x="514725" y="1171250"/>
            <a:ext cx="84351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2"/>
                </a:solidFill>
              </a:rPr>
              <a:t>Training = multiples itérations de :</a:t>
            </a:r>
            <a:endParaRPr sz="1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lang="fr" sz="1500">
                <a:solidFill>
                  <a:schemeClr val="lt2"/>
                </a:solidFill>
              </a:rPr>
              <a:t>Pour chaque exemple connu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(x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 y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r>
              <a:rPr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fr" sz="1500">
                <a:solidFill>
                  <a:schemeClr val="lt2"/>
                </a:solidFill>
              </a:rPr>
              <a:t>du Dataset d’entraînement, le réseau, dans son état actuel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lang="fr" sz="1500">
                <a:solidFill>
                  <a:schemeClr val="lt2"/>
                </a:solidFill>
              </a:rPr>
              <a:t>, produit une prédiction : 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Georgia"/>
              <a:buChar char="●"/>
            </a:pPr>
            <a:r>
              <a:rPr lang="fr" sz="1500">
                <a:solidFill>
                  <a:schemeClr val="lt2"/>
                </a:solidFill>
              </a:rPr>
              <a:t>Calcul de l’écart entre la prédiction et la vérité avec une fonction de coût (“Loss”)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)=</a:t>
            </a:r>
            <a:r>
              <a:rPr i="1" lang="fr" sz="2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∑</a:t>
            </a:r>
            <a:r>
              <a:rPr i="1" lang="fr" sz="1800">
                <a:solidFill>
                  <a:schemeClr val="lt2"/>
                </a:solidFill>
              </a:rPr>
              <a:t>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Distance(ŷ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,y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fr" sz="1500">
                <a:solidFill>
                  <a:schemeClr val="lt2"/>
                </a:solidFill>
              </a:rPr>
              <a:t>Calcul de la variation de la Loss en fonction de chaque poids du réseau </a:t>
            </a:r>
            <a:r>
              <a:rPr lang="fr" sz="23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r>
              <a:rPr lang="fr" sz="1800">
                <a:solidFill>
                  <a:schemeClr val="lt2"/>
                </a:solidFill>
              </a:rPr>
              <a:t>par </a:t>
            </a:r>
            <a:r>
              <a:rPr lang="fr" sz="1500">
                <a:solidFill>
                  <a:schemeClr val="lt2"/>
                </a:solidFill>
              </a:rPr>
              <a:t>rétropropagation et mise à jour des poids :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t+1 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 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fr" sz="1800">
                <a:solidFill>
                  <a:schemeClr val="lt2"/>
                </a:solidFill>
              </a:rPr>
              <a:t>𝜂</a:t>
            </a:r>
            <a:r>
              <a:rPr lang="fr" sz="23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5" name="Google Shape;1115;p132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16" name="Google Shape;1116;p132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17" name="Google Shape;1117;p132"/>
          <p:cNvSpPr/>
          <p:nvPr/>
        </p:nvSpPr>
        <p:spPr>
          <a:xfrm>
            <a:off x="670425" y="17090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Que prédit le modèle actuellement ?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2400"/>
          </a:p>
        </p:txBody>
      </p:sp>
      <p:sp>
        <p:nvSpPr>
          <p:cNvPr id="1118" name="Google Shape;1118;p132"/>
          <p:cNvSpPr/>
          <p:nvPr/>
        </p:nvSpPr>
        <p:spPr>
          <a:xfrm>
            <a:off x="670425" y="26432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A quel point se trompe-t-il ?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)=</a:t>
            </a:r>
            <a:r>
              <a:rPr i="1" lang="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∑</a:t>
            </a:r>
            <a:r>
              <a:rPr i="1" lang="fr" sz="1800">
                <a:solidFill>
                  <a:schemeClr val="dk1"/>
                </a:solidFill>
              </a:rPr>
              <a:t>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Distance(ŷ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,y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19" name="Google Shape;1119;p132"/>
          <p:cNvSpPr/>
          <p:nvPr/>
        </p:nvSpPr>
        <p:spPr>
          <a:xfrm flipH="1" rot="10800000">
            <a:off x="93424" y="2064224"/>
            <a:ext cx="805800" cy="20883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132"/>
          <p:cNvSpPr/>
          <p:nvPr/>
        </p:nvSpPr>
        <p:spPr>
          <a:xfrm>
            <a:off x="670425" y="3577400"/>
            <a:ext cx="7959000" cy="93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Mise à jour du modèle (“small step” à base du gradient)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t+1 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= 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fr" sz="1800">
                <a:solidFill>
                  <a:schemeClr val="dk1"/>
                </a:solidFill>
              </a:rPr>
              <a:t>𝜂</a:t>
            </a:r>
            <a:r>
              <a:rPr lang="fr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3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26" name="Google Shape;1126;p133"/>
          <p:cNvSpPr txBox="1"/>
          <p:nvPr/>
        </p:nvSpPr>
        <p:spPr>
          <a:xfrm>
            <a:off x="319900" y="1607400"/>
            <a:ext cx="75381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3</a:t>
            </a:r>
            <a:r>
              <a:rPr b="1" lang="fr" sz="2000">
                <a:solidFill>
                  <a:schemeClr val="lt2"/>
                </a:solidFill>
              </a:rPr>
              <a:t>.	Custom &amp; Train :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Encodeur : bert-tiny (challenger) VS RexBERT micro</a:t>
            </a:r>
            <a:endParaRPr b="1" sz="2000">
              <a:solidFill>
                <a:schemeClr val="lt2"/>
              </a:solidFill>
            </a:endParaRPr>
          </a:p>
          <a:p>
            <a:pPr indent="-355600" lvl="1" marL="13500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○"/>
            </a:pPr>
            <a:r>
              <a:rPr lang="fr" sz="2000">
                <a:solidFill>
                  <a:schemeClr val="lt2"/>
                </a:solidFill>
              </a:rPr>
              <a:t>bert-tiny : moins de paramètres, généraliste</a:t>
            </a:r>
            <a:endParaRPr sz="2000">
              <a:solidFill>
                <a:schemeClr val="lt2"/>
              </a:solidFill>
            </a:endParaRPr>
          </a:p>
          <a:p>
            <a:pPr indent="-355600" lvl="1" marL="13500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○"/>
            </a:pPr>
            <a:r>
              <a:rPr lang="fr" sz="2000">
                <a:solidFill>
                  <a:schemeClr val="lt2"/>
                </a:solidFill>
              </a:rPr>
              <a:t>RexBERT : plus gros, fine tuné e-commerce</a:t>
            </a:r>
            <a:endParaRPr sz="2000">
              <a:solidFill>
                <a:schemeClr val="lt2"/>
              </a:solidFill>
            </a:endParaRPr>
          </a:p>
          <a:p>
            <a:pPr indent="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Modèle avec 3 têtes : 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rgbClr val="B6D7A8"/>
                </a:solidFill>
              </a:rPr>
              <a:t>Tête 1</a:t>
            </a:r>
            <a:r>
              <a:rPr lang="fr" sz="2000">
                <a:solidFill>
                  <a:schemeClr val="lt2"/>
                </a:solidFill>
              </a:rPr>
              <a:t> : </a:t>
            </a:r>
            <a:r>
              <a:rPr b="1" lang="fr" sz="2000">
                <a:solidFill>
                  <a:schemeClr val="lt2"/>
                </a:solidFill>
              </a:rPr>
              <a:t>“product_searches”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rgbClr val="A4C2F4"/>
                </a:solidFill>
              </a:rPr>
              <a:t>Tête 2</a:t>
            </a:r>
            <a:r>
              <a:rPr lang="fr" sz="2000">
                <a:solidFill>
                  <a:schemeClr val="lt2"/>
                </a:solidFill>
              </a:rPr>
              <a:t> : </a:t>
            </a:r>
            <a:r>
              <a:rPr b="1" lang="fr" sz="2000">
                <a:solidFill>
                  <a:schemeClr val="lt2"/>
                </a:solidFill>
              </a:rPr>
              <a:t>“to_refine”</a:t>
            </a:r>
            <a:endParaRPr b="1" sz="2000">
              <a:solidFill>
                <a:schemeClr val="lt2"/>
              </a:solidFill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rgbClr val="F9CB9C"/>
                </a:solidFill>
              </a:rPr>
              <a:t>Tête 3 </a:t>
            </a:r>
            <a:r>
              <a:rPr lang="fr" sz="2000">
                <a:solidFill>
                  <a:schemeClr val="lt2"/>
                </a:solidFill>
              </a:rPr>
              <a:t>: </a:t>
            </a:r>
            <a:r>
              <a:rPr b="1" lang="fr" sz="2000">
                <a:solidFill>
                  <a:schemeClr val="lt2"/>
                </a:solidFill>
              </a:rPr>
              <a:t>“project” / “navigation” / “DiY_tips” / …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9CB9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		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127" name="Google Shape;1127;p133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28" name="Google Shape;1128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1826">
            <a:off x="7776950" y="2198358"/>
            <a:ext cx="1041700" cy="10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4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34" name="Google Shape;1134;p134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35" name="Google Shape;1135;p134"/>
          <p:cNvSpPr/>
          <p:nvPr/>
        </p:nvSpPr>
        <p:spPr>
          <a:xfrm>
            <a:off x="1453225" y="1495125"/>
            <a:ext cx="5777400" cy="29901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6" name="Google Shape;113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522" y="1956988"/>
            <a:ext cx="1869425" cy="216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34"/>
          <p:cNvSpPr/>
          <p:nvPr/>
        </p:nvSpPr>
        <p:spPr>
          <a:xfrm rot="-5400000">
            <a:off x="751300" y="2802675"/>
            <a:ext cx="2510400" cy="46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Tokenisation</a:t>
            </a:r>
            <a:endParaRPr/>
          </a:p>
        </p:txBody>
      </p:sp>
      <p:sp>
        <p:nvSpPr>
          <p:cNvPr id="1138" name="Google Shape;1138;p134"/>
          <p:cNvSpPr/>
          <p:nvPr/>
        </p:nvSpPr>
        <p:spPr>
          <a:xfrm>
            <a:off x="3311525" y="1782225"/>
            <a:ext cx="1805100" cy="2510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134"/>
          <p:cNvSpPr txBox="1"/>
          <p:nvPr/>
        </p:nvSpPr>
        <p:spPr>
          <a:xfrm>
            <a:off x="4909479" y="2266374"/>
            <a:ext cx="278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/>
              <a:t>→ </a:t>
            </a:r>
            <a:r>
              <a:rPr i="1" lang="fr">
                <a:latin typeface="Georgia"/>
                <a:ea typeface="Georgia"/>
                <a:cs typeface="Georgia"/>
                <a:sym typeface="Georgia"/>
              </a:rPr>
              <a:t>“product_searchable”</a:t>
            </a:r>
            <a:endParaRPr i="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0" name="Google Shape;1140;p134"/>
          <p:cNvSpPr txBox="1"/>
          <p:nvPr/>
        </p:nvSpPr>
        <p:spPr>
          <a:xfrm>
            <a:off x="4909472" y="2675538"/>
            <a:ext cx="278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/>
              <a:t>→ </a:t>
            </a:r>
            <a:r>
              <a:rPr i="1" lang="fr">
                <a:latin typeface="Georgia"/>
                <a:ea typeface="Georgia"/>
                <a:cs typeface="Georgia"/>
                <a:sym typeface="Georgia"/>
              </a:rPr>
              <a:t>“to_refine”</a:t>
            </a:r>
            <a:endParaRPr i="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1" name="Google Shape;1141;p134"/>
          <p:cNvSpPr txBox="1"/>
          <p:nvPr/>
        </p:nvSpPr>
        <p:spPr>
          <a:xfrm>
            <a:off x="4909475" y="3126128"/>
            <a:ext cx="2781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/>
              <a:t>→ </a:t>
            </a:r>
            <a:r>
              <a:rPr i="1" lang="fr">
                <a:latin typeface="Georgia"/>
                <a:ea typeface="Georgia"/>
                <a:cs typeface="Georgia"/>
                <a:sym typeface="Georgia"/>
              </a:rPr>
              <a:t>Other</a:t>
            </a:r>
            <a:endParaRPr i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>
                <a:latin typeface="Georgia"/>
                <a:ea typeface="Georgia"/>
                <a:cs typeface="Georgia"/>
                <a:sym typeface="Georgia"/>
              </a:rPr>
              <a:t>        (“navigation”, </a:t>
            </a:r>
            <a:endParaRPr i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>
                <a:latin typeface="Georgia"/>
                <a:ea typeface="Georgia"/>
                <a:cs typeface="Georgia"/>
                <a:sym typeface="Georgia"/>
              </a:rPr>
              <a:t>          “project”,</a:t>
            </a:r>
            <a:endParaRPr i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>
                <a:latin typeface="Georgia"/>
                <a:ea typeface="Georgia"/>
                <a:cs typeface="Georgia"/>
                <a:sym typeface="Georgia"/>
              </a:rPr>
              <a:t>          “DiY_tips”,</a:t>
            </a:r>
            <a:endParaRPr i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>
                <a:latin typeface="Georgia"/>
                <a:ea typeface="Georgia"/>
                <a:cs typeface="Georgia"/>
                <a:sym typeface="Georgia"/>
              </a:rPr>
              <a:t>	…)</a:t>
            </a:r>
            <a:endParaRPr i="1"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142" name="Google Shape;1142;p134"/>
          <p:cNvCxnSpPr/>
          <p:nvPr/>
        </p:nvCxnSpPr>
        <p:spPr>
          <a:xfrm flipH="1" rot="10800000">
            <a:off x="3194975" y="3870025"/>
            <a:ext cx="240300" cy="22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3" name="Google Shape;1143;p134"/>
          <p:cNvCxnSpPr/>
          <p:nvPr/>
        </p:nvCxnSpPr>
        <p:spPr>
          <a:xfrm flipH="1" rot="10800000">
            <a:off x="3197175" y="3473550"/>
            <a:ext cx="246600" cy="62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4" name="Google Shape;1144;p134"/>
          <p:cNvCxnSpPr/>
          <p:nvPr/>
        </p:nvCxnSpPr>
        <p:spPr>
          <a:xfrm flipH="1" rot="10800000">
            <a:off x="3189700" y="3021775"/>
            <a:ext cx="25020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5" name="Google Shape;1145;p134"/>
          <p:cNvCxnSpPr/>
          <p:nvPr/>
        </p:nvCxnSpPr>
        <p:spPr>
          <a:xfrm flipH="1" rot="10800000">
            <a:off x="3197175" y="2614625"/>
            <a:ext cx="242700" cy="1452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6" name="Google Shape;1146;p134"/>
          <p:cNvCxnSpPr/>
          <p:nvPr/>
        </p:nvCxnSpPr>
        <p:spPr>
          <a:xfrm flipH="1" rot="10800000">
            <a:off x="3197175" y="2169925"/>
            <a:ext cx="239100" cy="188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7" name="Google Shape;1147;p134"/>
          <p:cNvCxnSpPr/>
          <p:nvPr/>
        </p:nvCxnSpPr>
        <p:spPr>
          <a:xfrm>
            <a:off x="3189075" y="1933721"/>
            <a:ext cx="240300" cy="22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8" name="Google Shape;1148;p134"/>
          <p:cNvCxnSpPr/>
          <p:nvPr/>
        </p:nvCxnSpPr>
        <p:spPr>
          <a:xfrm>
            <a:off x="3191275" y="1926126"/>
            <a:ext cx="246600" cy="624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9" name="Google Shape;1149;p134"/>
          <p:cNvCxnSpPr/>
          <p:nvPr/>
        </p:nvCxnSpPr>
        <p:spPr>
          <a:xfrm>
            <a:off x="3183800" y="1933571"/>
            <a:ext cx="250200" cy="1067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0" name="Google Shape;1150;p134"/>
          <p:cNvCxnSpPr/>
          <p:nvPr/>
        </p:nvCxnSpPr>
        <p:spPr>
          <a:xfrm>
            <a:off x="3191275" y="1959616"/>
            <a:ext cx="242700" cy="1447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1" name="Google Shape;1151;p134"/>
          <p:cNvCxnSpPr/>
          <p:nvPr/>
        </p:nvCxnSpPr>
        <p:spPr>
          <a:xfrm>
            <a:off x="3191275" y="1970771"/>
            <a:ext cx="239100" cy="1878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2" name="Google Shape;1152;p134"/>
          <p:cNvSpPr/>
          <p:nvPr/>
        </p:nvSpPr>
        <p:spPr>
          <a:xfrm rot="-5400000">
            <a:off x="1466631" y="2561175"/>
            <a:ext cx="2510400" cy="9525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Transformer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Encodeur</a:t>
            </a:r>
            <a:endParaRPr/>
          </a:p>
        </p:txBody>
      </p:sp>
      <p:sp>
        <p:nvSpPr>
          <p:cNvPr id="1153" name="Google Shape;1153;p134"/>
          <p:cNvSpPr txBox="1"/>
          <p:nvPr/>
        </p:nvSpPr>
        <p:spPr>
          <a:xfrm>
            <a:off x="3311525" y="3947957"/>
            <a:ext cx="180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</a:t>
            </a:r>
            <a:r>
              <a:rPr lang="fr"/>
              <a:t>abellisation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9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42" name="Google Shape;742;p99"/>
          <p:cNvSpPr txBox="1"/>
          <p:nvPr/>
        </p:nvSpPr>
        <p:spPr>
          <a:xfrm>
            <a:off x="624700" y="1399967"/>
            <a:ext cx="56538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EEEEEE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b="1" lang="fr" sz="1500">
                <a:solidFill>
                  <a:srgbClr val="EEEEEE"/>
                </a:solidFill>
              </a:rPr>
              <a:t>10 millions</a:t>
            </a:r>
            <a:r>
              <a:rPr lang="fr" sz="1500">
                <a:solidFill>
                  <a:srgbClr val="EEEEEE"/>
                </a:solidFill>
              </a:rPr>
              <a:t> de produits (Leroy Merlin France)</a:t>
            </a:r>
            <a:endParaRPr sz="1500">
              <a:solidFill>
                <a:srgbClr val="EEEEEE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lang="fr" sz="1500">
                <a:solidFill>
                  <a:srgbClr val="EEEEEE"/>
                </a:solidFill>
              </a:rPr>
              <a:t>Temps de réponse </a:t>
            </a:r>
            <a:r>
              <a:rPr b="1" lang="fr" sz="1500">
                <a:solidFill>
                  <a:srgbClr val="EEEEEE"/>
                </a:solidFill>
              </a:rPr>
              <a:t>100ms</a:t>
            </a:r>
            <a:r>
              <a:rPr lang="fr" sz="1500">
                <a:solidFill>
                  <a:srgbClr val="EEEEEE"/>
                </a:solidFill>
              </a:rPr>
              <a:t> (P50) à </a:t>
            </a:r>
            <a:r>
              <a:rPr b="1" lang="fr" sz="1500">
                <a:solidFill>
                  <a:srgbClr val="EEEEEE"/>
                </a:solidFill>
              </a:rPr>
              <a:t>300ms</a:t>
            </a:r>
            <a:r>
              <a:rPr lang="fr" sz="1500">
                <a:solidFill>
                  <a:srgbClr val="EEEEEE"/>
                </a:solidFill>
              </a:rPr>
              <a:t> (P90)</a:t>
            </a:r>
            <a:endParaRPr sz="1500">
              <a:solidFill>
                <a:srgbClr val="EEEEEE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lang="fr" sz="1500">
                <a:solidFill>
                  <a:srgbClr val="EEEEEE"/>
                </a:solidFill>
              </a:rPr>
              <a:t>Efficace sur</a:t>
            </a:r>
            <a:endParaRPr sz="1500">
              <a:solidFill>
                <a:srgbClr val="EEEEEE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○"/>
            </a:pPr>
            <a:r>
              <a:rPr lang="fr" sz="1500">
                <a:solidFill>
                  <a:srgbClr val="EEEEEE"/>
                </a:solidFill>
              </a:rPr>
              <a:t>Mots clefs</a:t>
            </a:r>
            <a:endParaRPr sz="1500">
              <a:solidFill>
                <a:srgbClr val="EEEEEE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○"/>
            </a:pPr>
            <a:r>
              <a:rPr lang="fr" sz="1500">
                <a:solidFill>
                  <a:srgbClr val="EEEEEE"/>
                </a:solidFill>
              </a:rPr>
              <a:t>Références produits</a:t>
            </a:r>
            <a:endParaRPr sz="1500">
              <a:solidFill>
                <a:srgbClr val="EEEEEE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○"/>
            </a:pPr>
            <a:r>
              <a:rPr lang="fr" sz="1500">
                <a:solidFill>
                  <a:srgbClr val="EEEEEE"/>
                </a:solidFill>
              </a:rPr>
              <a:t>Thèmes</a:t>
            </a:r>
            <a:endParaRPr sz="1500">
              <a:solidFill>
                <a:srgbClr val="EEEEEE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○"/>
            </a:pPr>
            <a:r>
              <a:rPr lang="fr" sz="1500">
                <a:solidFill>
                  <a:srgbClr val="EEEEEE"/>
                </a:solidFill>
              </a:rPr>
              <a:t>Requêtes connues</a:t>
            </a:r>
            <a:endParaRPr sz="1500">
              <a:solidFill>
                <a:srgbClr val="EEEEEE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○"/>
            </a:pPr>
            <a:r>
              <a:rPr lang="fr" sz="1500">
                <a:solidFill>
                  <a:srgbClr val="EEEEEE"/>
                </a:solidFill>
              </a:rPr>
              <a:t>…</a:t>
            </a:r>
            <a:endParaRPr sz="1500">
              <a:solidFill>
                <a:srgbClr val="EEEEEE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○"/>
            </a:pPr>
            <a:r>
              <a:rPr lang="fr" sz="1500">
                <a:solidFill>
                  <a:srgbClr val="EEEEEE"/>
                </a:solidFill>
              </a:rPr>
              <a:t>Pas sur le reste</a:t>
            </a:r>
            <a:endParaRPr sz="15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EEEEEE"/>
              </a:solidFill>
            </a:endParaRPr>
          </a:p>
        </p:txBody>
      </p:sp>
      <p:sp>
        <p:nvSpPr>
          <p:cNvPr id="743" name="Google Shape;743;p99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moteur de recherche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744" name="Google Shape;74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102" y="1744601"/>
            <a:ext cx="3130250" cy="2006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99"/>
          <p:cNvSpPr/>
          <p:nvPr/>
        </p:nvSpPr>
        <p:spPr>
          <a:xfrm>
            <a:off x="6479377" y="3399925"/>
            <a:ext cx="229200" cy="229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99"/>
          <p:cNvSpPr/>
          <p:nvPr/>
        </p:nvSpPr>
        <p:spPr>
          <a:xfrm>
            <a:off x="6189727" y="2305000"/>
            <a:ext cx="1778400" cy="795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7" name="Google Shape;747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802" y="2351785"/>
            <a:ext cx="424860" cy="2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99"/>
          <p:cNvPicPr preferRelativeResize="0"/>
          <p:nvPr/>
        </p:nvPicPr>
        <p:blipFill rotWithShape="1">
          <a:blip r:embed="rId5">
            <a:alphaModFix/>
          </a:blip>
          <a:srcRect b="0" l="0" r="68108" t="0"/>
          <a:stretch/>
        </p:blipFill>
        <p:spPr>
          <a:xfrm>
            <a:off x="6256202" y="2715600"/>
            <a:ext cx="807274" cy="2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9"/>
          <p:cNvPicPr preferRelativeResize="0"/>
          <p:nvPr/>
        </p:nvPicPr>
        <p:blipFill rotWithShape="1">
          <a:blip r:embed="rId5">
            <a:alphaModFix/>
          </a:blip>
          <a:srcRect b="0" l="60156" r="0" t="0"/>
          <a:stretch/>
        </p:blipFill>
        <p:spPr>
          <a:xfrm>
            <a:off x="6900802" y="2715600"/>
            <a:ext cx="1008574" cy="2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35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59" name="Google Shape;1159;p135"/>
          <p:cNvSpPr txBox="1"/>
          <p:nvPr/>
        </p:nvSpPr>
        <p:spPr>
          <a:xfrm>
            <a:off x="316500" y="1607390"/>
            <a:ext cx="79596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3</a:t>
            </a:r>
            <a:r>
              <a:rPr b="1" lang="fr" sz="2000">
                <a:solidFill>
                  <a:schemeClr val="lt2"/>
                </a:solidFill>
              </a:rPr>
              <a:t>.	Custom &amp; Train :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rgbClr val="B6D7A8"/>
                </a:solidFill>
              </a:rPr>
              <a:t>Tête 1</a:t>
            </a:r>
            <a:r>
              <a:rPr lang="fr" sz="2000">
                <a:solidFill>
                  <a:schemeClr val="lt2"/>
                </a:solidFill>
              </a:rPr>
              <a:t> : </a:t>
            </a:r>
            <a:r>
              <a:rPr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 = </a:t>
            </a:r>
            <a:r>
              <a:rPr b="1"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BCEWithLogitsLoss</a:t>
            </a:r>
            <a:endParaRPr b="1" i="1" sz="20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rgbClr val="A4C2F4"/>
                </a:solidFill>
              </a:rPr>
              <a:t>Tête 2</a:t>
            </a:r>
            <a:r>
              <a:rPr lang="fr" sz="2000">
                <a:solidFill>
                  <a:schemeClr val="lt2"/>
                </a:solidFill>
              </a:rPr>
              <a:t> : </a:t>
            </a:r>
            <a:r>
              <a:rPr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 = </a:t>
            </a:r>
            <a:r>
              <a:rPr b="1"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BCEWithLogitsLoss</a:t>
            </a:r>
            <a:endParaRPr b="1" sz="2000">
              <a:solidFill>
                <a:schemeClr val="l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-"/>
            </a:pPr>
            <a:r>
              <a:rPr lang="fr" sz="2000">
                <a:solidFill>
                  <a:srgbClr val="F9CB9C"/>
                </a:solidFill>
              </a:rPr>
              <a:t>Tête 3 </a:t>
            </a:r>
            <a:r>
              <a:rPr lang="fr" sz="2000">
                <a:solidFill>
                  <a:schemeClr val="lt2"/>
                </a:solidFill>
              </a:rPr>
              <a:t>: </a:t>
            </a:r>
            <a:r>
              <a:rPr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 = </a:t>
            </a:r>
            <a:r>
              <a:rPr b="1"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BCEWithLogitsLoss(Pos_Weight)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9CB9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9CB9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 </a:t>
            </a:r>
            <a:r>
              <a:rPr b="1" baseline="-25000"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Modèle</a:t>
            </a:r>
            <a:r>
              <a:rPr b="1"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 </a:t>
            </a:r>
            <a:r>
              <a:rPr b="1" i="1" lang="fr" sz="2000">
                <a:solidFill>
                  <a:srgbClr val="B6D7A8"/>
                </a:solidFill>
                <a:latin typeface="Georgia"/>
                <a:ea typeface="Georgia"/>
                <a:cs typeface="Georgia"/>
                <a:sym typeface="Georgia"/>
              </a:rPr>
              <a:t>1.5</a:t>
            </a:r>
            <a:r>
              <a:rPr i="1" lang="fr" sz="2000">
                <a:solidFill>
                  <a:srgbClr val="B6D7A8"/>
                </a:solidFill>
                <a:latin typeface="Georgia"/>
                <a:ea typeface="Georgia"/>
                <a:cs typeface="Georgia"/>
                <a:sym typeface="Georgia"/>
              </a:rPr>
              <a:t> * Loss</a:t>
            </a:r>
            <a:r>
              <a:rPr baseline="-25000" i="1" lang="fr" sz="2000">
                <a:solidFill>
                  <a:srgbClr val="B6D7A8"/>
                </a:solidFill>
                <a:latin typeface="Georgia"/>
                <a:ea typeface="Georgia"/>
                <a:cs typeface="Georgia"/>
                <a:sym typeface="Georgia"/>
              </a:rPr>
              <a:t>Tête 1</a:t>
            </a:r>
            <a:r>
              <a:rPr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+ </a:t>
            </a:r>
            <a:r>
              <a:rPr b="1" i="1" lang="fr" sz="2000">
                <a:solidFill>
                  <a:srgbClr val="A4C2F4"/>
                </a:solidFill>
                <a:latin typeface="Georgia"/>
                <a:ea typeface="Georgia"/>
                <a:cs typeface="Georgia"/>
                <a:sym typeface="Georgia"/>
              </a:rPr>
              <a:t>0.8 </a:t>
            </a:r>
            <a:r>
              <a:rPr i="1" lang="fr" sz="2000">
                <a:solidFill>
                  <a:srgbClr val="A4C2F4"/>
                </a:solidFill>
                <a:latin typeface="Georgia"/>
                <a:ea typeface="Georgia"/>
                <a:cs typeface="Georgia"/>
                <a:sym typeface="Georgia"/>
              </a:rPr>
              <a:t>* Loss</a:t>
            </a:r>
            <a:r>
              <a:rPr baseline="-25000" i="1" lang="fr" sz="2000">
                <a:solidFill>
                  <a:srgbClr val="A4C2F4"/>
                </a:solidFill>
                <a:latin typeface="Georgia"/>
                <a:ea typeface="Georgia"/>
                <a:cs typeface="Georgia"/>
                <a:sym typeface="Georgia"/>
              </a:rPr>
              <a:t>Tête 2</a:t>
            </a:r>
            <a:r>
              <a:rPr baseline="-25000"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i="1" lang="fr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+ </a:t>
            </a:r>
            <a:r>
              <a:rPr b="1" i="1" lang="fr" sz="2000">
                <a:solidFill>
                  <a:srgbClr val="F9CB9C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i="1" lang="fr" sz="2000">
                <a:solidFill>
                  <a:srgbClr val="F9CB9C"/>
                </a:solidFill>
                <a:latin typeface="Georgia"/>
                <a:ea typeface="Georgia"/>
                <a:cs typeface="Georgia"/>
                <a:sym typeface="Georgia"/>
              </a:rPr>
              <a:t> * Loss</a:t>
            </a:r>
            <a:r>
              <a:rPr baseline="-25000" i="1" lang="fr" sz="2000">
                <a:solidFill>
                  <a:srgbClr val="F9CB9C"/>
                </a:solidFill>
                <a:latin typeface="Georgia"/>
                <a:ea typeface="Georgia"/>
                <a:cs typeface="Georgia"/>
                <a:sym typeface="Georgia"/>
              </a:rPr>
              <a:t>Tête 3</a:t>
            </a:r>
            <a:endParaRPr baseline="-25000" i="1" sz="20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lt2"/>
                </a:solidFill>
              </a:rPr>
              <a:t>		</a:t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160" name="Google Shape;1160;p135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61" name="Google Shape;116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7325">
            <a:off x="4052349" y="1002067"/>
            <a:ext cx="4838355" cy="987889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7920000" dist="238125">
              <a:srgbClr val="000000">
                <a:alpha val="50000"/>
              </a:srgbClr>
            </a:outerShdw>
          </a:effectLst>
        </p:spPr>
      </p:pic>
      <p:cxnSp>
        <p:nvCxnSpPr>
          <p:cNvPr id="1162" name="Google Shape;1162;p135"/>
          <p:cNvCxnSpPr>
            <a:endCxn id="1161" idx="2"/>
          </p:cNvCxnSpPr>
          <p:nvPr/>
        </p:nvCxnSpPr>
        <p:spPr>
          <a:xfrm rot="-5400000">
            <a:off x="5757264" y="2332125"/>
            <a:ext cx="949800" cy="234900"/>
          </a:xfrm>
          <a:prstGeom prst="curvedConnector3">
            <a:avLst>
              <a:gd fmla="val 50692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36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68" name="Google Shape;1168;p136"/>
          <p:cNvSpPr txBox="1"/>
          <p:nvPr/>
        </p:nvSpPr>
        <p:spPr>
          <a:xfrm>
            <a:off x="624700" y="1360125"/>
            <a:ext cx="75381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r>
              <a:rPr lang="fr" sz="2900">
                <a:solidFill>
                  <a:schemeClr val="lt1"/>
                </a:solidFill>
              </a:rPr>
              <a:t>Comparaison modèles</a:t>
            </a:r>
            <a:endParaRPr sz="2900">
              <a:solidFill>
                <a:schemeClr val="lt1"/>
              </a:solidFill>
            </a:endParaRPr>
          </a:p>
          <a:p>
            <a:pPr indent="-387350" lvl="1" marL="10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Bert-tiny </a:t>
            </a:r>
            <a:endParaRPr sz="2500">
              <a:solidFill>
                <a:schemeClr val="lt1"/>
              </a:solidFill>
            </a:endParaRPr>
          </a:p>
          <a:p>
            <a:pPr indent="-387350" lvl="1" marL="10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RexBERT</a:t>
            </a:r>
            <a:endParaRPr sz="2500">
              <a:solidFill>
                <a:schemeClr val="lt1"/>
              </a:solidFill>
            </a:endParaRPr>
          </a:p>
          <a:p>
            <a:pPr indent="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r>
              <a:rPr lang="fr" sz="2900">
                <a:solidFill>
                  <a:schemeClr val="lt1"/>
                </a:solidFill>
              </a:rPr>
              <a:t>Comparaison optimizer</a:t>
            </a:r>
            <a:endParaRPr sz="2900">
              <a:solidFill>
                <a:schemeClr val="lt1"/>
              </a:solidFill>
            </a:endParaRPr>
          </a:p>
          <a:p>
            <a:pPr indent="-387350" lvl="1" marL="10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Adam </a:t>
            </a:r>
            <a:endParaRPr sz="2500">
              <a:solidFill>
                <a:schemeClr val="lt1"/>
              </a:solidFill>
            </a:endParaRPr>
          </a:p>
          <a:p>
            <a:pPr indent="-387350" lvl="1" marL="10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Muon </a:t>
            </a:r>
            <a:endParaRPr sz="2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169" name="Google Shape;1169;p136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training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37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75" name="Google Shape;1175;p137"/>
          <p:cNvSpPr txBox="1"/>
          <p:nvPr/>
        </p:nvSpPr>
        <p:spPr>
          <a:xfrm>
            <a:off x="802950" y="2571750"/>
            <a:ext cx="75381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…“Optimizer” ?</a:t>
            </a:r>
            <a:endParaRPr sz="25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176" name="Google Shape;1176;p137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training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38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82" name="Google Shape;1182;p138"/>
          <p:cNvSpPr txBox="1"/>
          <p:nvPr/>
        </p:nvSpPr>
        <p:spPr>
          <a:xfrm>
            <a:off x="802950" y="1492850"/>
            <a:ext cx="75381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Optimizer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	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183" name="Google Shape;1183;p138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training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84" name="Google Shape;1184;p138"/>
          <p:cNvSpPr/>
          <p:nvPr/>
        </p:nvSpPr>
        <p:spPr>
          <a:xfrm>
            <a:off x="5528550" y="3520976"/>
            <a:ext cx="2320500" cy="83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Batch / </a:t>
            </a:r>
            <a:r>
              <a:rPr lang="fr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</a:t>
            </a:r>
            <a:r>
              <a:rPr lang="fr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GD</a:t>
            </a: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Batch or </a:t>
            </a:r>
            <a:r>
              <a:rPr lang="fr">
                <a:solidFill>
                  <a:schemeClr val="lt1"/>
                </a:solidFill>
              </a:rPr>
              <a:t>Stochastic </a:t>
            </a:r>
            <a:r>
              <a:rPr lang="fr">
                <a:solidFill>
                  <a:schemeClr val="lt1"/>
                </a:solidFill>
              </a:rPr>
              <a:t>Gradient Descent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85" name="Google Shape;1185;p138"/>
          <p:cNvSpPr/>
          <p:nvPr/>
        </p:nvSpPr>
        <p:spPr>
          <a:xfrm rot="-437080">
            <a:off x="528347" y="2509068"/>
            <a:ext cx="7959042" cy="934246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r="2340000" dist="2381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Mise à jour du modèle (“small step” à base du gradient)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t+1 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= 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fr" sz="1800">
                <a:solidFill>
                  <a:schemeClr val="dk1"/>
                </a:solidFill>
              </a:rPr>
              <a:t>𝜂</a:t>
            </a:r>
            <a:r>
              <a:rPr lang="fr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86" name="Google Shape;1186;p138"/>
          <p:cNvSpPr/>
          <p:nvPr/>
        </p:nvSpPr>
        <p:spPr>
          <a:xfrm rot="-423593">
            <a:off x="3408586" y="2984800"/>
            <a:ext cx="2226078" cy="507253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87" name="Google Shape;1187;p138"/>
          <p:cNvCxnSpPr>
            <a:stCxn id="1184" idx="0"/>
            <a:endCxn id="1186" idx="3"/>
          </p:cNvCxnSpPr>
          <p:nvPr/>
        </p:nvCxnSpPr>
        <p:spPr>
          <a:xfrm flipH="1" rot="5400000">
            <a:off x="5947800" y="2779976"/>
            <a:ext cx="419400" cy="10626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39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93" name="Google Shape;1193;p139"/>
          <p:cNvSpPr txBox="1"/>
          <p:nvPr/>
        </p:nvSpPr>
        <p:spPr>
          <a:xfrm>
            <a:off x="624700" y="1147199"/>
            <a:ext cx="7577400" cy="51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Char char="●"/>
            </a:pPr>
            <a:r>
              <a:rPr lang="fr" sz="1700">
                <a:solidFill>
                  <a:srgbClr val="666666"/>
                </a:solidFill>
              </a:rPr>
              <a:t>Classical Gradient Descent</a:t>
            </a:r>
            <a:endParaRPr sz="1700">
              <a:solidFill>
                <a:srgbClr val="666666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Char char="○"/>
            </a:pPr>
            <a:r>
              <a:rPr lang="fr" sz="1700">
                <a:solidFill>
                  <a:srgbClr val="666666"/>
                </a:solidFill>
              </a:rPr>
              <a:t>Learning rate commun à </a:t>
            </a:r>
            <a:r>
              <a:rPr lang="fr" sz="1700">
                <a:solidFill>
                  <a:srgbClr val="666666"/>
                </a:solidFill>
              </a:rPr>
              <a:t>tous</a:t>
            </a:r>
            <a:r>
              <a:rPr lang="fr" sz="1700">
                <a:solidFill>
                  <a:srgbClr val="666666"/>
                </a:solidFill>
              </a:rPr>
              <a:t> les poids, sans mémoire ni adaptation</a:t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fr" sz="1700">
                <a:solidFill>
                  <a:schemeClr val="lt1"/>
                </a:solidFill>
              </a:rPr>
              <a:t>AdamW</a:t>
            </a:r>
            <a:endParaRPr sz="1700">
              <a:solidFill>
                <a:schemeClr val="lt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</a:pPr>
            <a:r>
              <a:rPr lang="fr" sz="1700">
                <a:solidFill>
                  <a:schemeClr val="lt1"/>
                </a:solidFill>
              </a:rPr>
              <a:t>Adam = Adapte les gradients en fonction de l’amplitude et moyenne des gradients récents</a:t>
            </a:r>
            <a:endParaRPr sz="1700">
              <a:solidFill>
                <a:schemeClr val="lt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</a:pPr>
            <a:r>
              <a:rPr lang="fr" sz="1700">
                <a:solidFill>
                  <a:schemeClr val="lt1"/>
                </a:solidFill>
              </a:rPr>
              <a:t>“Weight decay” = on pénalise les poids trop grands</a:t>
            </a:r>
            <a:br>
              <a:rPr lang="fr" sz="1700">
                <a:solidFill>
                  <a:schemeClr val="lt1"/>
                </a:solidFill>
              </a:rPr>
            </a:b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fr" sz="1700">
                <a:solidFill>
                  <a:schemeClr val="lt1"/>
                </a:solidFill>
              </a:rPr>
              <a:t>Muon</a:t>
            </a:r>
            <a:endParaRPr sz="1700">
              <a:solidFill>
                <a:schemeClr val="lt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fr" sz="1700">
                <a:solidFill>
                  <a:schemeClr val="lt1"/>
                </a:solidFill>
              </a:rPr>
              <a:t>Empêche l’algo de donner des directions trop similaires aux poids</a:t>
            </a:r>
            <a:r>
              <a:rPr lang="fr" sz="1600">
                <a:solidFill>
                  <a:schemeClr val="lt1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</a:rPr>
              <a:t>en maintenant une orthogonalité de </a:t>
            </a:r>
            <a:r>
              <a:rPr lang="fr" sz="17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chemeClr val="lt1"/>
                </a:solidFill>
              </a:rPr>
              <a:t>	</a:t>
            </a:r>
            <a:endParaRPr sz="2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2"/>
                </a:solidFill>
              </a:rPr>
              <a:t>x²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1194" name="Google Shape;1194;p139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training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40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00" name="Google Shape;1200;p140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training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aphicFrame>
        <p:nvGraphicFramePr>
          <p:cNvPr id="1201" name="Google Shape;1201;p140"/>
          <p:cNvGraphicFramePr/>
          <p:nvPr/>
        </p:nvGraphicFramePr>
        <p:xfrm>
          <a:off x="952500" y="1622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2900">
                          <a:solidFill>
                            <a:schemeClr val="lt1"/>
                          </a:solidFill>
                        </a:rPr>
                        <a:t>bert-tiny 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7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2900">
                          <a:solidFill>
                            <a:schemeClr val="lt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0.7837   0.7040</a:t>
                      </a:r>
                      <a:endParaRPr sz="3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2900">
                          <a:solidFill>
                            <a:schemeClr val="lt1"/>
                          </a:solidFill>
                        </a:rPr>
                        <a:t>RexBERT micro 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7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2900">
                          <a:solidFill>
                            <a:schemeClr val="lt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0.8167   0.6615</a:t>
                      </a:r>
                      <a:endParaRPr b="1" sz="3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1202" name="Google Shape;1202;p140"/>
          <p:cNvSpPr txBox="1"/>
          <p:nvPr/>
        </p:nvSpPr>
        <p:spPr>
          <a:xfrm>
            <a:off x="952500" y="3137575"/>
            <a:ext cx="723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mêmes évaluations</a:t>
            </a:r>
            <a:endParaRPr b="1" sz="2000">
              <a:solidFill>
                <a:schemeClr val="l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mêmes données</a:t>
            </a:r>
            <a:endParaRPr b="1" sz="2000">
              <a:solidFill>
                <a:schemeClr val="l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b="1" lang="fr" sz="2000">
                <a:solidFill>
                  <a:schemeClr val="lt2"/>
                </a:solidFill>
              </a:rPr>
              <a:t>mêmes critères d’early stopping</a:t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203" name="Google Shape;1203;p140"/>
          <p:cNvSpPr/>
          <p:nvPr/>
        </p:nvSpPr>
        <p:spPr>
          <a:xfrm>
            <a:off x="4636108" y="1688850"/>
            <a:ext cx="1547700" cy="1108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04" name="Google Shape;1204;p140"/>
          <p:cNvCxnSpPr>
            <a:stCxn id="1205" idx="2"/>
            <a:endCxn id="1203" idx="0"/>
          </p:cNvCxnSpPr>
          <p:nvPr/>
        </p:nvCxnSpPr>
        <p:spPr>
          <a:xfrm flipH="1">
            <a:off x="5409950" y="1200875"/>
            <a:ext cx="200700" cy="488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5" name="Google Shape;1205;p140"/>
          <p:cNvSpPr txBox="1"/>
          <p:nvPr/>
        </p:nvSpPr>
        <p:spPr>
          <a:xfrm>
            <a:off x="4141550" y="800675"/>
            <a:ext cx="293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Score sur la validation (max=1)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06" name="Google Shape;1206;p140"/>
          <p:cNvSpPr/>
          <p:nvPr/>
        </p:nvSpPr>
        <p:spPr>
          <a:xfrm>
            <a:off x="6583608" y="1693625"/>
            <a:ext cx="1547700" cy="1108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140"/>
          <p:cNvSpPr txBox="1"/>
          <p:nvPr/>
        </p:nvSpPr>
        <p:spPr>
          <a:xfrm>
            <a:off x="5888350" y="3224425"/>
            <a:ext cx="293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Loss </a:t>
            </a:r>
            <a:r>
              <a:rPr lang="fr">
                <a:solidFill>
                  <a:schemeClr val="lt1"/>
                </a:solidFill>
              </a:rPr>
              <a:t>sur la validation (min=0)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208" name="Google Shape;1208;p140"/>
          <p:cNvCxnSpPr>
            <a:stCxn id="1206" idx="2"/>
            <a:endCxn id="1207" idx="0"/>
          </p:cNvCxnSpPr>
          <p:nvPr/>
        </p:nvCxnSpPr>
        <p:spPr>
          <a:xfrm>
            <a:off x="7357458" y="2801825"/>
            <a:ext cx="0" cy="422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41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14" name="Google Shape;1214;p141"/>
          <p:cNvSpPr txBox="1"/>
          <p:nvPr/>
        </p:nvSpPr>
        <p:spPr>
          <a:xfrm>
            <a:off x="824850" y="1227650"/>
            <a:ext cx="19374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chemeClr val="lt1"/>
                </a:solidFill>
              </a:rPr>
              <a:t>Résultats :</a:t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chemeClr val="lt1"/>
                </a:solidFill>
              </a:rPr>
              <a:t>	</a:t>
            </a:r>
            <a:endParaRPr sz="2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1215" name="Google Shape;1215;p141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training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aphicFrame>
        <p:nvGraphicFramePr>
          <p:cNvPr id="1216" name="Google Shape;1216;p141"/>
          <p:cNvGraphicFramePr/>
          <p:nvPr/>
        </p:nvGraphicFramePr>
        <p:xfrm>
          <a:off x="870075" y="1782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2100">
                          <a:solidFill>
                            <a:schemeClr val="lt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RexBERT micro</a:t>
                      </a:r>
                      <a:endParaRPr sz="600"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600">
                          <a:solidFill>
                            <a:schemeClr val="lt1"/>
                          </a:solidFill>
                        </a:rPr>
                        <a:t>AdamW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600">
                          <a:solidFill>
                            <a:schemeClr val="lt1"/>
                          </a:solidFill>
                        </a:rPr>
                        <a:t>Muon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600">
                          <a:solidFill>
                            <a:schemeClr val="lt1"/>
                          </a:solidFill>
                        </a:rPr>
                        <a:t>Muon + Switch AdamW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solidFill>
                            <a:schemeClr val="lt1"/>
                          </a:solidFill>
                        </a:rPr>
                        <a:t>Product Searchable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solidFill>
                            <a:schemeClr val="lt1"/>
                          </a:solidFill>
                        </a:rPr>
                        <a:t>(F1)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b="1" lang="fr" sz="1750">
                          <a:solidFill>
                            <a:schemeClr val="lt1"/>
                          </a:solidFill>
                        </a:rPr>
                        <a:t>0.9544</a:t>
                      </a: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b="1" lang="fr" sz="1750">
                          <a:solidFill>
                            <a:schemeClr val="lt1"/>
                          </a:solidFill>
                        </a:rPr>
                        <a:t>0.9445</a:t>
                      </a: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b="1" lang="fr" sz="1750">
                          <a:solidFill>
                            <a:srgbClr val="B6D7A8"/>
                          </a:solidFill>
                        </a:rPr>
                        <a:t>0.9545</a:t>
                      </a:r>
                      <a:endParaRPr sz="2100">
                        <a:solidFill>
                          <a:srgbClr val="B6D7A8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solidFill>
                            <a:schemeClr val="lt1"/>
                          </a:solidFill>
                        </a:rPr>
                        <a:t>To Refine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solidFill>
                            <a:schemeClr val="lt1"/>
                          </a:solidFill>
                        </a:rPr>
                        <a:t>(F1)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b="1" lang="fr" sz="1750">
                          <a:solidFill>
                            <a:schemeClr val="lt1"/>
                          </a:solidFill>
                        </a:rPr>
                        <a:t>0.6726</a:t>
                      </a:r>
                      <a:endParaRPr sz="1900"/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b="1" lang="fr" sz="1750">
                          <a:solidFill>
                            <a:schemeClr val="lt1"/>
                          </a:solidFill>
                        </a:rPr>
                        <a:t>0.6361</a:t>
                      </a:r>
                      <a:endParaRPr sz="1900"/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b="1" lang="fr" sz="1750">
                          <a:solidFill>
                            <a:srgbClr val="B6D7A8"/>
                          </a:solidFill>
                        </a:rPr>
                        <a:t>0.6731</a:t>
                      </a:r>
                      <a:endParaRPr sz="1900">
                        <a:solidFill>
                          <a:srgbClr val="B6D7A8"/>
                        </a:solidFill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solidFill>
                            <a:schemeClr val="lt1"/>
                          </a:solidFill>
                        </a:rPr>
                        <a:t>Other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solidFill>
                            <a:schemeClr val="lt1"/>
                          </a:solidFill>
                        </a:rPr>
                        <a:t>(Micro + Macro)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39725" lvl="0" marL="45720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50"/>
                        <a:buChar char="●"/>
                      </a:pPr>
                      <a:r>
                        <a:rPr lang="fr" sz="1750">
                          <a:solidFill>
                            <a:schemeClr val="lt1"/>
                          </a:solidFill>
                        </a:rPr>
                        <a:t>micro F1: </a:t>
                      </a:r>
                      <a:r>
                        <a:rPr b="1" lang="fr" sz="1750">
                          <a:solidFill>
                            <a:schemeClr val="lt1"/>
                          </a:solidFill>
                        </a:rPr>
                        <a:t>0.7661</a:t>
                      </a:r>
                      <a:endParaRPr b="1" sz="1750">
                        <a:solidFill>
                          <a:schemeClr val="lt1"/>
                        </a:solidFill>
                      </a:endParaRPr>
                    </a:p>
                    <a:p>
                      <a:pPr indent="-339725" lvl="0" marL="457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50"/>
                        <a:buChar char="●"/>
                      </a:pPr>
                      <a:r>
                        <a:rPr lang="fr" sz="1750">
                          <a:solidFill>
                            <a:schemeClr val="lt1"/>
                          </a:solidFill>
                        </a:rPr>
                        <a:t>macro F1: </a:t>
                      </a:r>
                      <a:r>
                        <a:rPr b="1" lang="fr" sz="1750">
                          <a:solidFill>
                            <a:schemeClr val="lt1"/>
                          </a:solidFill>
                        </a:rPr>
                        <a:t>0.7635</a:t>
                      </a:r>
                      <a:endParaRPr sz="19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39725" lvl="0" marL="45720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50"/>
                        <a:buChar char="●"/>
                      </a:pPr>
                      <a:r>
                        <a:rPr lang="fr" sz="1750">
                          <a:solidFill>
                            <a:schemeClr val="lt1"/>
                          </a:solidFill>
                        </a:rPr>
                        <a:t>micro F1: </a:t>
                      </a:r>
                      <a:r>
                        <a:rPr b="1" lang="fr" sz="1750">
                          <a:solidFill>
                            <a:schemeClr val="lt1"/>
                          </a:solidFill>
                        </a:rPr>
                        <a:t>0.7533</a:t>
                      </a:r>
                      <a:endParaRPr b="1" sz="1750">
                        <a:solidFill>
                          <a:schemeClr val="lt1"/>
                        </a:solidFill>
                      </a:endParaRPr>
                    </a:p>
                    <a:p>
                      <a:pPr indent="-339725" lvl="0" marL="457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50"/>
                        <a:buChar char="●"/>
                      </a:pPr>
                      <a:r>
                        <a:rPr lang="fr" sz="1750">
                          <a:solidFill>
                            <a:schemeClr val="lt1"/>
                          </a:solidFill>
                        </a:rPr>
                        <a:t>macro F1: </a:t>
                      </a:r>
                      <a:r>
                        <a:rPr b="1" lang="fr" sz="1750">
                          <a:solidFill>
                            <a:schemeClr val="lt1"/>
                          </a:solidFill>
                        </a:rPr>
                        <a:t>0.7514</a:t>
                      </a:r>
                      <a:endParaRPr sz="19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39725" lvl="0" marL="457200" rtl="0" algn="ctr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Clr>
                          <a:srgbClr val="B6D7A8"/>
                        </a:buClr>
                        <a:buSzPts val="1750"/>
                        <a:buChar char="●"/>
                      </a:pPr>
                      <a:r>
                        <a:rPr lang="fr" sz="1750">
                          <a:solidFill>
                            <a:srgbClr val="B6D7A8"/>
                          </a:solidFill>
                        </a:rPr>
                        <a:t>micro F1: </a:t>
                      </a:r>
                      <a:r>
                        <a:rPr b="1" lang="fr" sz="1750">
                          <a:solidFill>
                            <a:srgbClr val="B6D7A8"/>
                          </a:solidFill>
                        </a:rPr>
                        <a:t>0.7672</a:t>
                      </a:r>
                      <a:endParaRPr b="1" sz="1750">
                        <a:solidFill>
                          <a:srgbClr val="B6D7A8"/>
                        </a:solidFill>
                      </a:endParaRPr>
                    </a:p>
                    <a:p>
                      <a:pPr indent="-339725" lvl="0" marL="457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6D7A8"/>
                        </a:buClr>
                        <a:buSzPts val="1750"/>
                        <a:buChar char="●"/>
                      </a:pPr>
                      <a:r>
                        <a:rPr lang="fr" sz="1750">
                          <a:solidFill>
                            <a:srgbClr val="B6D7A8"/>
                          </a:solidFill>
                        </a:rPr>
                        <a:t>macro F1: </a:t>
                      </a:r>
                      <a:r>
                        <a:rPr b="1" lang="fr" sz="1750">
                          <a:solidFill>
                            <a:srgbClr val="B6D7A8"/>
                          </a:solidFill>
                        </a:rPr>
                        <a:t>0.7653</a:t>
                      </a:r>
                      <a:endParaRPr sz="1900">
                        <a:solidFill>
                          <a:srgbClr val="B6D7A8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42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22" name="Google Shape;1222;p142"/>
          <p:cNvSpPr txBox="1"/>
          <p:nvPr/>
        </p:nvSpPr>
        <p:spPr>
          <a:xfrm>
            <a:off x="954325" y="1607400"/>
            <a:ext cx="73857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Out of scope ? Unknown ? </a:t>
            </a:r>
            <a:endParaRPr sz="2900">
              <a:solidFill>
                <a:schemeClr val="lt1"/>
              </a:solidFill>
            </a:endParaRPr>
          </a:p>
          <a:p>
            <a:pPr indent="-412750" lvl="1" marL="99000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○"/>
            </a:pPr>
            <a:r>
              <a:rPr lang="fr" sz="2900">
                <a:solidFill>
                  <a:schemeClr val="lt1"/>
                </a:solidFill>
              </a:rPr>
              <a:t>Solution : </a:t>
            </a:r>
            <a:r>
              <a:rPr i="1" lang="fr" sz="2900">
                <a:solidFill>
                  <a:schemeClr val="lt1"/>
                </a:solidFill>
              </a:rPr>
              <a:t>“on ne sait pas”</a:t>
            </a:r>
            <a:endParaRPr i="1" sz="2900">
              <a:solidFill>
                <a:schemeClr val="lt1"/>
              </a:solidFill>
            </a:endParaRPr>
          </a:p>
          <a:p>
            <a:pPr indent="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Approche ID / OOD</a:t>
            </a:r>
            <a:endParaRPr sz="2900">
              <a:solidFill>
                <a:schemeClr val="lt1"/>
              </a:solidFill>
            </a:endParaRPr>
          </a:p>
          <a:p>
            <a:pPr indent="-393700" lvl="1" marL="99000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fr" sz="2600">
                <a:solidFill>
                  <a:schemeClr val="lt1"/>
                </a:solidFill>
              </a:rPr>
              <a:t>MC dropout </a:t>
            </a:r>
            <a:endParaRPr sz="2600">
              <a:solidFill>
                <a:schemeClr val="lt1"/>
              </a:solidFill>
            </a:endParaRPr>
          </a:p>
          <a:p>
            <a:pPr indent="-393700" lvl="1" marL="99000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fr" sz="2600">
                <a:solidFill>
                  <a:schemeClr val="lt1"/>
                </a:solidFill>
              </a:rPr>
              <a:t>1-maxprob</a:t>
            </a:r>
            <a:endParaRPr sz="2600">
              <a:solidFill>
                <a:schemeClr val="lt1"/>
              </a:solidFill>
            </a:endParaRPr>
          </a:p>
          <a:p>
            <a:pPr indent="-393700" lvl="1" marL="99000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fr" sz="2600">
                <a:solidFill>
                  <a:schemeClr val="lt1"/>
                </a:solidFill>
              </a:rPr>
              <a:t>…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223" name="Google Shape;1223;p142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224" name="Google Shape;1224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575" y="3134050"/>
            <a:ext cx="361175" cy="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550" y="2904650"/>
            <a:ext cx="548451" cy="54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43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31" name="Google Shape;1231;p143"/>
          <p:cNvSpPr txBox="1"/>
          <p:nvPr/>
        </p:nvSpPr>
        <p:spPr>
          <a:xfrm>
            <a:off x="1018450" y="1212600"/>
            <a:ext cx="73218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fr" sz="2100">
                <a:solidFill>
                  <a:schemeClr val="lt1"/>
                </a:solidFill>
              </a:rPr>
              <a:t>ID : In Distribution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i="1" lang="fr" sz="2100">
                <a:solidFill>
                  <a:schemeClr val="lt1"/>
                </a:solidFill>
              </a:rPr>
              <a:t>“Perceuse Bosch 18v”</a:t>
            </a:r>
            <a:endParaRPr i="1"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i="1" lang="fr" sz="2100">
                <a:solidFill>
                  <a:schemeClr val="lt1"/>
                </a:solidFill>
              </a:rPr>
              <a:t>“Réparer tondeuse”</a:t>
            </a:r>
            <a:endParaRPr i="1"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i="1" lang="fr" sz="2100">
                <a:solidFill>
                  <a:schemeClr val="lt1"/>
                </a:solidFill>
              </a:rPr>
              <a:t>“Quelle peinture pour mur extérieur”</a:t>
            </a:r>
            <a:endParaRPr i="1"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i="1" lang="fr" sz="2100">
                <a:solidFill>
                  <a:schemeClr val="lt1"/>
                </a:solidFill>
              </a:rPr>
              <a:t>…</a:t>
            </a:r>
            <a:endParaRPr i="1" sz="21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fr" sz="2100">
                <a:solidFill>
                  <a:schemeClr val="lt1"/>
                </a:solidFill>
              </a:rPr>
              <a:t>OOD </a:t>
            </a:r>
            <a:r>
              <a:rPr lang="fr" sz="2100">
                <a:solidFill>
                  <a:schemeClr val="lt1"/>
                </a:solidFill>
              </a:rPr>
              <a:t>: Out of Distribution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i="1" lang="fr" sz="2100">
                <a:solidFill>
                  <a:schemeClr val="lt1"/>
                </a:solidFill>
              </a:rPr>
              <a:t>“Recette carbonara”</a:t>
            </a:r>
            <a:endParaRPr i="1"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i="1" lang="fr" sz="2100">
                <a:solidFill>
                  <a:schemeClr val="lt1"/>
                </a:solidFill>
              </a:rPr>
              <a:t>“abonnement Netflix”</a:t>
            </a:r>
            <a:endParaRPr i="1"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i="1" lang="fr" sz="2100">
                <a:solidFill>
                  <a:schemeClr val="lt1"/>
                </a:solidFill>
              </a:rPr>
              <a:t>“paire nike 43”</a:t>
            </a:r>
            <a:endParaRPr i="1"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i="1" lang="fr" sz="2100">
                <a:solidFill>
                  <a:schemeClr val="lt1"/>
                </a:solidFill>
              </a:rPr>
              <a:t>…</a:t>
            </a:r>
            <a:endParaRPr i="1" sz="2100">
              <a:solidFill>
                <a:schemeClr val="lt1"/>
              </a:solidFill>
            </a:endParaRPr>
          </a:p>
        </p:txBody>
      </p:sp>
      <p:sp>
        <p:nvSpPr>
          <p:cNvPr id="1232" name="Google Shape;1232;p143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44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38" name="Google Shape;1238;p144"/>
          <p:cNvSpPr txBox="1"/>
          <p:nvPr/>
        </p:nvSpPr>
        <p:spPr>
          <a:xfrm>
            <a:off x="319900" y="1452850"/>
            <a:ext cx="8020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Monte Carlo Dropout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239" name="Google Shape;1239;p144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40" name="Google Shape;1240;p144"/>
          <p:cNvSpPr/>
          <p:nvPr/>
        </p:nvSpPr>
        <p:spPr>
          <a:xfrm>
            <a:off x="1563250" y="2048325"/>
            <a:ext cx="5533500" cy="29901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1" name="Google Shape;1241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302" y="2297500"/>
            <a:ext cx="4252300" cy="238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44"/>
          <p:cNvSpPr txBox="1"/>
          <p:nvPr/>
        </p:nvSpPr>
        <p:spPr>
          <a:xfrm>
            <a:off x="1563250" y="4568275"/>
            <a:ext cx="566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Mask 1 			       Mask 2 		     …</a:t>
            </a:r>
            <a:endParaRPr i="1"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243" name="Google Shape;1243;p144"/>
          <p:cNvCxnSpPr/>
          <p:nvPr/>
        </p:nvCxnSpPr>
        <p:spPr>
          <a:xfrm>
            <a:off x="6501274" y="349810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1F1F1F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0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55" name="Google Shape;755;p100"/>
          <p:cNvSpPr txBox="1"/>
          <p:nvPr/>
        </p:nvSpPr>
        <p:spPr>
          <a:xfrm>
            <a:off x="190783" y="1378800"/>
            <a:ext cx="56538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EEEEEE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chemeClr val="lt2"/>
                </a:solidFill>
              </a:rPr>
              <a:t>2023 : </a:t>
            </a:r>
            <a:r>
              <a:rPr b="1" lang="fr" sz="2100">
                <a:solidFill>
                  <a:schemeClr val="lt2"/>
                </a:solidFill>
              </a:rPr>
              <a:t>1,02 milliards </a:t>
            </a:r>
            <a:r>
              <a:rPr lang="fr" sz="2100">
                <a:solidFill>
                  <a:schemeClr val="lt2"/>
                </a:solidFill>
              </a:rPr>
              <a:t>de requêtes</a:t>
            </a:r>
            <a:endParaRPr sz="21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chemeClr val="lt2"/>
                </a:solidFill>
              </a:rPr>
              <a:t>2024 : </a:t>
            </a:r>
            <a:r>
              <a:rPr b="1" lang="fr" sz="2100">
                <a:solidFill>
                  <a:srgbClr val="EEEEEE"/>
                </a:solidFill>
              </a:rPr>
              <a:t>1,25 milliards</a:t>
            </a:r>
            <a:r>
              <a:rPr lang="fr" sz="2100">
                <a:solidFill>
                  <a:srgbClr val="EEEEEE"/>
                </a:solidFill>
              </a:rPr>
              <a:t> de requêtes</a:t>
            </a:r>
            <a:endParaRPr sz="2100">
              <a:solidFill>
                <a:srgbClr val="EEEEEE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EEEEEE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EEEEEE"/>
                </a:solidFill>
              </a:rPr>
              <a:t>2025 : </a:t>
            </a:r>
            <a:r>
              <a:rPr b="1" lang="fr" sz="2100">
                <a:solidFill>
                  <a:srgbClr val="EEEEEE"/>
                </a:solidFill>
              </a:rPr>
              <a:t>1,84 milliards </a:t>
            </a:r>
            <a:r>
              <a:rPr lang="fr" sz="2100">
                <a:solidFill>
                  <a:srgbClr val="EEEEEE"/>
                </a:solidFill>
              </a:rPr>
              <a:t>de requêtes</a:t>
            </a:r>
            <a:endParaRPr sz="21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EEEEEE"/>
              </a:solidFill>
            </a:endParaRPr>
          </a:p>
        </p:txBody>
      </p:sp>
      <p:sp>
        <p:nvSpPr>
          <p:cNvPr id="756" name="Google Shape;756;p100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moteur de recherche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757" name="Google Shape;75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102" y="1744601"/>
            <a:ext cx="3130250" cy="2006799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00"/>
          <p:cNvSpPr/>
          <p:nvPr/>
        </p:nvSpPr>
        <p:spPr>
          <a:xfrm>
            <a:off x="6479377" y="3399925"/>
            <a:ext cx="229200" cy="229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100"/>
          <p:cNvSpPr/>
          <p:nvPr/>
        </p:nvSpPr>
        <p:spPr>
          <a:xfrm>
            <a:off x="6189727" y="2305000"/>
            <a:ext cx="1778400" cy="795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0" name="Google Shape;760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802" y="2351785"/>
            <a:ext cx="424860" cy="2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00"/>
          <p:cNvPicPr preferRelativeResize="0"/>
          <p:nvPr/>
        </p:nvPicPr>
        <p:blipFill rotWithShape="1">
          <a:blip r:embed="rId5">
            <a:alphaModFix/>
          </a:blip>
          <a:srcRect b="0" l="0" r="68108" t="0"/>
          <a:stretch/>
        </p:blipFill>
        <p:spPr>
          <a:xfrm>
            <a:off x="6256202" y="2715600"/>
            <a:ext cx="807274" cy="2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00"/>
          <p:cNvPicPr preferRelativeResize="0"/>
          <p:nvPr/>
        </p:nvPicPr>
        <p:blipFill rotWithShape="1">
          <a:blip r:embed="rId5">
            <a:alphaModFix/>
          </a:blip>
          <a:srcRect b="0" l="60156" r="0" t="0"/>
          <a:stretch/>
        </p:blipFill>
        <p:spPr>
          <a:xfrm>
            <a:off x="6900802" y="2715600"/>
            <a:ext cx="1008574" cy="2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45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49" name="Google Shape;1249;p145"/>
          <p:cNvSpPr txBox="1"/>
          <p:nvPr/>
        </p:nvSpPr>
        <p:spPr>
          <a:xfrm>
            <a:off x="319900" y="1452850"/>
            <a:ext cx="8020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Monte Carlo Dropout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250" name="Google Shape;1250;p145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51" name="Google Shape;1251;p145"/>
          <p:cNvSpPr/>
          <p:nvPr/>
        </p:nvSpPr>
        <p:spPr>
          <a:xfrm>
            <a:off x="778825" y="2409250"/>
            <a:ext cx="3630600" cy="17370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2" name="Google Shape;1252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876" y="2530950"/>
            <a:ext cx="2631699" cy="1477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3" name="Google Shape;1253;p145"/>
          <p:cNvCxnSpPr/>
          <p:nvPr/>
        </p:nvCxnSpPr>
        <p:spPr>
          <a:xfrm>
            <a:off x="3867874" y="3269638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1F1F1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254" name="Google Shape;1254;p145"/>
          <p:cNvSpPr/>
          <p:nvPr/>
        </p:nvSpPr>
        <p:spPr>
          <a:xfrm>
            <a:off x="4409525" y="3161925"/>
            <a:ext cx="522900" cy="22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145"/>
          <p:cNvSpPr/>
          <p:nvPr/>
        </p:nvSpPr>
        <p:spPr>
          <a:xfrm>
            <a:off x="4932525" y="2401125"/>
            <a:ext cx="3137700" cy="173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6" name="Google Shape;1256;p145"/>
          <p:cNvPicPr preferRelativeResize="0"/>
          <p:nvPr/>
        </p:nvPicPr>
        <p:blipFill rotWithShape="1">
          <a:blip r:embed="rId4">
            <a:alphaModFix/>
          </a:blip>
          <a:srcRect b="0" l="1153" r="1114" t="3456"/>
          <a:stretch/>
        </p:blipFill>
        <p:spPr>
          <a:xfrm>
            <a:off x="5514800" y="2530950"/>
            <a:ext cx="2204677" cy="15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145"/>
          <p:cNvSpPr/>
          <p:nvPr/>
        </p:nvSpPr>
        <p:spPr>
          <a:xfrm>
            <a:off x="6239090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145"/>
          <p:cNvSpPr/>
          <p:nvPr/>
        </p:nvSpPr>
        <p:spPr>
          <a:xfrm>
            <a:off x="6501550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145"/>
          <p:cNvSpPr/>
          <p:nvPr/>
        </p:nvSpPr>
        <p:spPr>
          <a:xfrm>
            <a:off x="6552850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145"/>
          <p:cNvSpPr/>
          <p:nvPr/>
        </p:nvSpPr>
        <p:spPr>
          <a:xfrm>
            <a:off x="6457025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Google Shape;1261;p145"/>
          <p:cNvSpPr/>
          <p:nvPr/>
        </p:nvSpPr>
        <p:spPr>
          <a:xfrm>
            <a:off x="6733625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145"/>
          <p:cNvSpPr/>
          <p:nvPr/>
        </p:nvSpPr>
        <p:spPr>
          <a:xfrm>
            <a:off x="6419876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145"/>
          <p:cNvSpPr/>
          <p:nvPr/>
        </p:nvSpPr>
        <p:spPr>
          <a:xfrm>
            <a:off x="6534025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145"/>
          <p:cNvSpPr/>
          <p:nvPr/>
        </p:nvSpPr>
        <p:spPr>
          <a:xfrm>
            <a:off x="6585325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145"/>
          <p:cNvSpPr/>
          <p:nvPr/>
        </p:nvSpPr>
        <p:spPr>
          <a:xfrm>
            <a:off x="6401051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145"/>
          <p:cNvSpPr/>
          <p:nvPr/>
        </p:nvSpPr>
        <p:spPr>
          <a:xfrm>
            <a:off x="6650063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145"/>
          <p:cNvSpPr/>
          <p:nvPr/>
        </p:nvSpPr>
        <p:spPr>
          <a:xfrm>
            <a:off x="6332926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145"/>
          <p:cNvSpPr/>
          <p:nvPr/>
        </p:nvSpPr>
        <p:spPr>
          <a:xfrm>
            <a:off x="6602150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145"/>
          <p:cNvSpPr/>
          <p:nvPr/>
        </p:nvSpPr>
        <p:spPr>
          <a:xfrm>
            <a:off x="6871875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45"/>
          <p:cNvSpPr/>
          <p:nvPr/>
        </p:nvSpPr>
        <p:spPr>
          <a:xfrm>
            <a:off x="6972450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145"/>
          <p:cNvSpPr/>
          <p:nvPr/>
        </p:nvSpPr>
        <p:spPr>
          <a:xfrm>
            <a:off x="6941354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145"/>
          <p:cNvSpPr/>
          <p:nvPr/>
        </p:nvSpPr>
        <p:spPr>
          <a:xfrm>
            <a:off x="7062825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145"/>
          <p:cNvSpPr/>
          <p:nvPr/>
        </p:nvSpPr>
        <p:spPr>
          <a:xfrm>
            <a:off x="7200675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145"/>
          <p:cNvSpPr/>
          <p:nvPr/>
        </p:nvSpPr>
        <p:spPr>
          <a:xfrm>
            <a:off x="5799825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145"/>
          <p:cNvSpPr/>
          <p:nvPr/>
        </p:nvSpPr>
        <p:spPr>
          <a:xfrm>
            <a:off x="6187690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145"/>
          <p:cNvSpPr/>
          <p:nvPr/>
        </p:nvSpPr>
        <p:spPr>
          <a:xfrm>
            <a:off x="5996617" y="4031775"/>
            <a:ext cx="513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7" name="Google Shape;1277;p145"/>
          <p:cNvCxnSpPr/>
          <p:nvPr/>
        </p:nvCxnSpPr>
        <p:spPr>
          <a:xfrm flipH="1" rot="10800000">
            <a:off x="6244326" y="3434475"/>
            <a:ext cx="606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278" name="Google Shape;1278;p145"/>
          <p:cNvSpPr txBox="1"/>
          <p:nvPr/>
        </p:nvSpPr>
        <p:spPr>
          <a:xfrm>
            <a:off x="6457025" y="3161925"/>
            <a:ext cx="158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dk2"/>
                </a:solidFill>
              </a:rPr>
              <a:t>small 𝛔, high certainty</a:t>
            </a:r>
            <a:endParaRPr b="1"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46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84" name="Google Shape;1284;p146"/>
          <p:cNvSpPr txBox="1"/>
          <p:nvPr/>
        </p:nvSpPr>
        <p:spPr>
          <a:xfrm>
            <a:off x="319900" y="1452850"/>
            <a:ext cx="8020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Monte Carlo Dropout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285" name="Google Shape;1285;p146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86" name="Google Shape;1286;p146"/>
          <p:cNvSpPr/>
          <p:nvPr/>
        </p:nvSpPr>
        <p:spPr>
          <a:xfrm>
            <a:off x="778825" y="2409250"/>
            <a:ext cx="3630600" cy="17370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7" name="Google Shape;1287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876" y="2530950"/>
            <a:ext cx="2631699" cy="1477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8" name="Google Shape;1288;p146"/>
          <p:cNvCxnSpPr/>
          <p:nvPr/>
        </p:nvCxnSpPr>
        <p:spPr>
          <a:xfrm>
            <a:off x="3867874" y="3269638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1F1F1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289" name="Google Shape;1289;p146"/>
          <p:cNvSpPr/>
          <p:nvPr/>
        </p:nvSpPr>
        <p:spPr>
          <a:xfrm>
            <a:off x="4409525" y="3161925"/>
            <a:ext cx="522900" cy="22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146"/>
          <p:cNvSpPr/>
          <p:nvPr/>
        </p:nvSpPr>
        <p:spPr>
          <a:xfrm>
            <a:off x="4932525" y="2401125"/>
            <a:ext cx="3137700" cy="173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1" name="Google Shape;1291;p146"/>
          <p:cNvPicPr preferRelativeResize="0"/>
          <p:nvPr/>
        </p:nvPicPr>
        <p:blipFill rotWithShape="1">
          <a:blip r:embed="rId4">
            <a:alphaModFix/>
          </a:blip>
          <a:srcRect b="0" l="12672" r="19384" t="3456"/>
          <a:stretch/>
        </p:blipFill>
        <p:spPr>
          <a:xfrm>
            <a:off x="5089200" y="2838250"/>
            <a:ext cx="2839676" cy="12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146"/>
          <p:cNvSpPr/>
          <p:nvPr/>
        </p:nvSpPr>
        <p:spPr>
          <a:xfrm>
            <a:off x="5247675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3" name="Google Shape;1293;p146"/>
          <p:cNvCxnSpPr/>
          <p:nvPr/>
        </p:nvCxnSpPr>
        <p:spPr>
          <a:xfrm>
            <a:off x="5971700" y="3554441"/>
            <a:ext cx="11019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294" name="Google Shape;1294;p146"/>
          <p:cNvSpPr txBox="1"/>
          <p:nvPr/>
        </p:nvSpPr>
        <p:spPr>
          <a:xfrm>
            <a:off x="6457025" y="3260660"/>
            <a:ext cx="158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dk2"/>
                </a:solidFill>
              </a:rPr>
              <a:t>high </a:t>
            </a:r>
            <a:r>
              <a:rPr b="1" lang="fr" sz="900">
                <a:solidFill>
                  <a:schemeClr val="dk2"/>
                </a:solidFill>
              </a:rPr>
              <a:t>𝛔, low certainty</a:t>
            </a:r>
            <a:endParaRPr b="1" sz="900">
              <a:solidFill>
                <a:schemeClr val="dk2"/>
              </a:solidFill>
            </a:endParaRPr>
          </a:p>
        </p:txBody>
      </p:sp>
      <p:sp>
        <p:nvSpPr>
          <p:cNvPr id="1295" name="Google Shape;1295;p146"/>
          <p:cNvSpPr/>
          <p:nvPr/>
        </p:nvSpPr>
        <p:spPr>
          <a:xfrm>
            <a:off x="5617550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146"/>
          <p:cNvSpPr/>
          <p:nvPr/>
        </p:nvSpPr>
        <p:spPr>
          <a:xfrm>
            <a:off x="5975313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146"/>
          <p:cNvSpPr/>
          <p:nvPr/>
        </p:nvSpPr>
        <p:spPr>
          <a:xfrm>
            <a:off x="6130175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146"/>
          <p:cNvSpPr/>
          <p:nvPr/>
        </p:nvSpPr>
        <p:spPr>
          <a:xfrm>
            <a:off x="6220288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146"/>
          <p:cNvSpPr/>
          <p:nvPr/>
        </p:nvSpPr>
        <p:spPr>
          <a:xfrm>
            <a:off x="6369050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146"/>
          <p:cNvSpPr/>
          <p:nvPr/>
        </p:nvSpPr>
        <p:spPr>
          <a:xfrm>
            <a:off x="6414113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146"/>
          <p:cNvSpPr/>
          <p:nvPr/>
        </p:nvSpPr>
        <p:spPr>
          <a:xfrm>
            <a:off x="6480938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146"/>
          <p:cNvSpPr/>
          <p:nvPr/>
        </p:nvSpPr>
        <p:spPr>
          <a:xfrm>
            <a:off x="6561875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146"/>
          <p:cNvSpPr/>
          <p:nvPr/>
        </p:nvSpPr>
        <p:spPr>
          <a:xfrm>
            <a:off x="7876075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146"/>
          <p:cNvSpPr/>
          <p:nvPr/>
        </p:nvSpPr>
        <p:spPr>
          <a:xfrm>
            <a:off x="7617575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146"/>
          <p:cNvSpPr/>
          <p:nvPr/>
        </p:nvSpPr>
        <p:spPr>
          <a:xfrm>
            <a:off x="7365150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146"/>
          <p:cNvSpPr/>
          <p:nvPr/>
        </p:nvSpPr>
        <p:spPr>
          <a:xfrm>
            <a:off x="7416874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146"/>
          <p:cNvSpPr/>
          <p:nvPr/>
        </p:nvSpPr>
        <p:spPr>
          <a:xfrm>
            <a:off x="7192925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146"/>
          <p:cNvSpPr/>
          <p:nvPr/>
        </p:nvSpPr>
        <p:spPr>
          <a:xfrm>
            <a:off x="6843206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146"/>
          <p:cNvSpPr/>
          <p:nvPr/>
        </p:nvSpPr>
        <p:spPr>
          <a:xfrm>
            <a:off x="6961538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146"/>
          <p:cNvSpPr/>
          <p:nvPr/>
        </p:nvSpPr>
        <p:spPr>
          <a:xfrm>
            <a:off x="6623556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146"/>
          <p:cNvSpPr/>
          <p:nvPr/>
        </p:nvSpPr>
        <p:spPr>
          <a:xfrm>
            <a:off x="6659738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46"/>
          <p:cNvSpPr/>
          <p:nvPr/>
        </p:nvSpPr>
        <p:spPr>
          <a:xfrm>
            <a:off x="6680000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146"/>
          <p:cNvSpPr/>
          <p:nvPr/>
        </p:nvSpPr>
        <p:spPr>
          <a:xfrm>
            <a:off x="6725063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47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19" name="Google Shape;1319;p147"/>
          <p:cNvSpPr txBox="1"/>
          <p:nvPr/>
        </p:nvSpPr>
        <p:spPr>
          <a:xfrm>
            <a:off x="319900" y="1452850"/>
            <a:ext cx="8020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Monte Carlo Dropout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320" name="Google Shape;1320;p147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21" name="Google Shape;1321;p147"/>
          <p:cNvSpPr/>
          <p:nvPr/>
        </p:nvSpPr>
        <p:spPr>
          <a:xfrm>
            <a:off x="778825" y="2409250"/>
            <a:ext cx="3630600" cy="17370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2" name="Google Shape;1322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876" y="2530950"/>
            <a:ext cx="2631699" cy="1477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3" name="Google Shape;1323;p147"/>
          <p:cNvCxnSpPr/>
          <p:nvPr/>
        </p:nvCxnSpPr>
        <p:spPr>
          <a:xfrm>
            <a:off x="3867874" y="3269638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1F1F1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324" name="Google Shape;1324;p147"/>
          <p:cNvSpPr/>
          <p:nvPr/>
        </p:nvSpPr>
        <p:spPr>
          <a:xfrm>
            <a:off x="4409525" y="3161925"/>
            <a:ext cx="522900" cy="22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147"/>
          <p:cNvSpPr/>
          <p:nvPr/>
        </p:nvSpPr>
        <p:spPr>
          <a:xfrm>
            <a:off x="4932525" y="2401125"/>
            <a:ext cx="3137700" cy="173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6" name="Google Shape;1326;p147"/>
          <p:cNvPicPr preferRelativeResize="0"/>
          <p:nvPr/>
        </p:nvPicPr>
        <p:blipFill rotWithShape="1">
          <a:blip r:embed="rId4">
            <a:alphaModFix/>
          </a:blip>
          <a:srcRect b="0" l="12672" r="19384" t="3456"/>
          <a:stretch/>
        </p:blipFill>
        <p:spPr>
          <a:xfrm>
            <a:off x="5089200" y="2838250"/>
            <a:ext cx="2839676" cy="12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147"/>
          <p:cNvSpPr/>
          <p:nvPr/>
        </p:nvSpPr>
        <p:spPr>
          <a:xfrm>
            <a:off x="5247675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28" name="Google Shape;1328;p147"/>
          <p:cNvCxnSpPr/>
          <p:nvPr/>
        </p:nvCxnSpPr>
        <p:spPr>
          <a:xfrm>
            <a:off x="5971700" y="3554441"/>
            <a:ext cx="11019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329" name="Google Shape;1329;p147"/>
          <p:cNvSpPr txBox="1"/>
          <p:nvPr/>
        </p:nvSpPr>
        <p:spPr>
          <a:xfrm>
            <a:off x="6457025" y="3260660"/>
            <a:ext cx="158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dk2"/>
                </a:solidFill>
              </a:rPr>
              <a:t>high 𝛔, low certainty</a:t>
            </a:r>
            <a:endParaRPr b="1" sz="900">
              <a:solidFill>
                <a:schemeClr val="dk2"/>
              </a:solidFill>
            </a:endParaRPr>
          </a:p>
        </p:txBody>
      </p:sp>
      <p:sp>
        <p:nvSpPr>
          <p:cNvPr id="1330" name="Google Shape;1330;p147"/>
          <p:cNvSpPr/>
          <p:nvPr/>
        </p:nvSpPr>
        <p:spPr>
          <a:xfrm>
            <a:off x="5617550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147"/>
          <p:cNvSpPr/>
          <p:nvPr/>
        </p:nvSpPr>
        <p:spPr>
          <a:xfrm>
            <a:off x="5975313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147"/>
          <p:cNvSpPr/>
          <p:nvPr/>
        </p:nvSpPr>
        <p:spPr>
          <a:xfrm>
            <a:off x="6130175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147"/>
          <p:cNvSpPr/>
          <p:nvPr/>
        </p:nvSpPr>
        <p:spPr>
          <a:xfrm>
            <a:off x="6220288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147"/>
          <p:cNvSpPr/>
          <p:nvPr/>
        </p:nvSpPr>
        <p:spPr>
          <a:xfrm>
            <a:off x="6369050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147"/>
          <p:cNvSpPr/>
          <p:nvPr/>
        </p:nvSpPr>
        <p:spPr>
          <a:xfrm>
            <a:off x="6414113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147"/>
          <p:cNvSpPr/>
          <p:nvPr/>
        </p:nvSpPr>
        <p:spPr>
          <a:xfrm>
            <a:off x="6480938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147"/>
          <p:cNvSpPr/>
          <p:nvPr/>
        </p:nvSpPr>
        <p:spPr>
          <a:xfrm>
            <a:off x="6561875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147"/>
          <p:cNvSpPr/>
          <p:nvPr/>
        </p:nvSpPr>
        <p:spPr>
          <a:xfrm>
            <a:off x="7876075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147"/>
          <p:cNvSpPr/>
          <p:nvPr/>
        </p:nvSpPr>
        <p:spPr>
          <a:xfrm>
            <a:off x="7617575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147"/>
          <p:cNvSpPr/>
          <p:nvPr/>
        </p:nvSpPr>
        <p:spPr>
          <a:xfrm>
            <a:off x="7365150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147"/>
          <p:cNvSpPr/>
          <p:nvPr/>
        </p:nvSpPr>
        <p:spPr>
          <a:xfrm>
            <a:off x="7416874" y="4031775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147"/>
          <p:cNvSpPr/>
          <p:nvPr/>
        </p:nvSpPr>
        <p:spPr>
          <a:xfrm>
            <a:off x="7192925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147"/>
          <p:cNvSpPr/>
          <p:nvPr/>
        </p:nvSpPr>
        <p:spPr>
          <a:xfrm>
            <a:off x="6843206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147"/>
          <p:cNvSpPr/>
          <p:nvPr/>
        </p:nvSpPr>
        <p:spPr>
          <a:xfrm>
            <a:off x="6961538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147"/>
          <p:cNvSpPr/>
          <p:nvPr/>
        </p:nvSpPr>
        <p:spPr>
          <a:xfrm>
            <a:off x="6623556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147"/>
          <p:cNvSpPr/>
          <p:nvPr/>
        </p:nvSpPr>
        <p:spPr>
          <a:xfrm>
            <a:off x="6659738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147"/>
          <p:cNvSpPr/>
          <p:nvPr/>
        </p:nvSpPr>
        <p:spPr>
          <a:xfrm>
            <a:off x="6680000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147"/>
          <p:cNvSpPr/>
          <p:nvPr/>
        </p:nvSpPr>
        <p:spPr>
          <a:xfrm>
            <a:off x="6725063" y="4032500"/>
            <a:ext cx="52800" cy="58500"/>
          </a:xfrm>
          <a:prstGeom prst="mathMultiply">
            <a:avLst>
              <a:gd fmla="val 5994" name="adj1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9" name="Google Shape;1349;p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6000" y="879175"/>
            <a:ext cx="1224925" cy="12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147"/>
          <p:cNvSpPr txBox="1"/>
          <p:nvPr/>
        </p:nvSpPr>
        <p:spPr>
          <a:xfrm rot="394952">
            <a:off x="6198393" y="2009219"/>
            <a:ext cx="2240168" cy="1323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Not speed friendly</a:t>
            </a:r>
            <a:endParaRPr sz="3700">
              <a:solidFill>
                <a:srgbClr val="E0666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48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56" name="Google Shape;1356;p148"/>
          <p:cNvSpPr txBox="1"/>
          <p:nvPr/>
        </p:nvSpPr>
        <p:spPr>
          <a:xfrm>
            <a:off x="319900" y="1607400"/>
            <a:ext cx="80202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1-maxprob</a:t>
            </a:r>
            <a:endParaRPr sz="2900">
              <a:solidFill>
                <a:schemeClr val="lt1"/>
              </a:solidFill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</a:rPr>
              <a:t>Ici : </a:t>
            </a:r>
            <a:endParaRPr sz="25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1-max([0.987,0.721,0.018…])= </a:t>
            </a:r>
            <a:r>
              <a:rPr b="1" lang="fr" sz="2500">
                <a:solidFill>
                  <a:schemeClr val="lt1"/>
                </a:solidFill>
              </a:rPr>
              <a:t>0.013</a:t>
            </a:r>
            <a:endParaRPr sz="25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357" name="Google Shape;1357;p148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58" name="Google Shape;1358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250" y="2128475"/>
            <a:ext cx="2859500" cy="16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49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64" name="Google Shape;1364;p149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65" name="Google Shape;1365;p149"/>
          <p:cNvPicPr preferRelativeResize="0"/>
          <p:nvPr/>
        </p:nvPicPr>
        <p:blipFill rotWithShape="1">
          <a:blip r:embed="rId3">
            <a:alphaModFix/>
          </a:blip>
          <a:srcRect b="0" l="0" r="0" t="4215"/>
          <a:stretch/>
        </p:blipFill>
        <p:spPr>
          <a:xfrm>
            <a:off x="2556168" y="1158625"/>
            <a:ext cx="4599499" cy="3388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149"/>
          <p:cNvSpPr txBox="1"/>
          <p:nvPr/>
        </p:nvSpPr>
        <p:spPr>
          <a:xfrm>
            <a:off x="319975" y="1300925"/>
            <a:ext cx="22362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Corrélation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(Spearman)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chemeClr val="lt2"/>
                </a:solidFill>
              </a:rPr>
              <a:t>= 0.887</a:t>
            </a:r>
            <a:endParaRPr b="1" sz="25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score(1-maxprob)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</a:rPr>
              <a:t>= </a:t>
            </a:r>
            <a:r>
              <a:rPr lang="fr" sz="2500">
                <a:solidFill>
                  <a:srgbClr val="B6D7A8"/>
                </a:solidFill>
              </a:rPr>
              <a:t>0.913</a:t>
            </a:r>
            <a:endParaRPr sz="2500">
              <a:solidFill>
                <a:srgbClr val="B6D7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score(dropout)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</a:rPr>
              <a:t>= </a:t>
            </a:r>
            <a:r>
              <a:rPr lang="fr" sz="2500">
                <a:solidFill>
                  <a:srgbClr val="EA9999"/>
                </a:solidFill>
              </a:rPr>
              <a:t>0.876</a:t>
            </a:r>
            <a:endParaRPr sz="2500">
              <a:solidFill>
                <a:srgbClr val="EA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50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72" name="Google Shape;1372;p150"/>
          <p:cNvSpPr txBox="1"/>
          <p:nvPr/>
        </p:nvSpPr>
        <p:spPr>
          <a:xfrm>
            <a:off x="137675" y="2872425"/>
            <a:ext cx="21501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Pour le seuil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chemeClr val="lt1"/>
                </a:solidFill>
              </a:rPr>
              <a:t>0.00394</a:t>
            </a:r>
            <a:endParaRPr b="1" sz="2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373" name="Google Shape;1373;p150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74" name="Google Shape;1374;p150"/>
          <p:cNvPicPr preferRelativeResize="0"/>
          <p:nvPr/>
        </p:nvPicPr>
        <p:blipFill rotWithShape="1">
          <a:blip r:embed="rId3">
            <a:alphaModFix/>
          </a:blip>
          <a:srcRect b="23035" l="3735" r="0" t="0"/>
          <a:stretch/>
        </p:blipFill>
        <p:spPr>
          <a:xfrm>
            <a:off x="1773200" y="1210374"/>
            <a:ext cx="5597599" cy="2722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75" name="Google Shape;1375;p150"/>
          <p:cNvGraphicFramePr/>
          <p:nvPr/>
        </p:nvGraphicFramePr>
        <p:xfrm>
          <a:off x="811700" y="3979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chemeClr val="lt1"/>
                          </a:solidFill>
                        </a:rPr>
                        <a:t>FP (ID → OOD)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500">
                          <a:solidFill>
                            <a:schemeClr val="lt1"/>
                          </a:solidFill>
                        </a:rPr>
                        <a:t>12.35%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chemeClr val="lt1"/>
                          </a:solidFill>
                        </a:rPr>
                        <a:t>FN (OOD → ID)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500">
                          <a:solidFill>
                            <a:schemeClr val="lt1"/>
                          </a:solidFill>
                        </a:rPr>
                        <a:t>20.48%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chemeClr val="lt1"/>
                          </a:solidFill>
                        </a:rPr>
                        <a:t>TN (ID → ID)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500">
                          <a:solidFill>
                            <a:schemeClr val="lt1"/>
                          </a:solidFill>
                        </a:rPr>
                        <a:t>87.65%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chemeClr val="lt1"/>
                          </a:solidFill>
                        </a:rPr>
                        <a:t>TP (OOD → OOD)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500">
                          <a:solidFill>
                            <a:schemeClr val="lt1"/>
                          </a:solidFill>
                        </a:rPr>
                        <a:t>79.52%</a:t>
                      </a:r>
                      <a:endParaRPr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51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81" name="Google Shape;1381;p151"/>
          <p:cNvSpPr txBox="1"/>
          <p:nvPr/>
        </p:nvSpPr>
        <p:spPr>
          <a:xfrm>
            <a:off x="137675" y="2872425"/>
            <a:ext cx="21501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Pour le seuil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chemeClr val="lt1"/>
                </a:solidFill>
              </a:rPr>
              <a:t>0.00394</a:t>
            </a:r>
            <a:endParaRPr b="1" sz="2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382" name="Google Shape;1382;p151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Incertitude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83" name="Google Shape;1383;p151"/>
          <p:cNvPicPr preferRelativeResize="0"/>
          <p:nvPr/>
        </p:nvPicPr>
        <p:blipFill rotWithShape="1">
          <a:blip r:embed="rId3">
            <a:alphaModFix/>
          </a:blip>
          <a:srcRect b="23035" l="3735" r="0" t="0"/>
          <a:stretch/>
        </p:blipFill>
        <p:spPr>
          <a:xfrm>
            <a:off x="1773200" y="1210374"/>
            <a:ext cx="5597599" cy="2722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84" name="Google Shape;1384;p151"/>
          <p:cNvGraphicFramePr/>
          <p:nvPr/>
        </p:nvGraphicFramePr>
        <p:xfrm>
          <a:off x="811700" y="3979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chemeClr val="lt1"/>
                          </a:solidFill>
                        </a:rPr>
                        <a:t>FP (ID → OOD)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500">
                          <a:solidFill>
                            <a:schemeClr val="lt1"/>
                          </a:solidFill>
                        </a:rPr>
                        <a:t>12.35%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chemeClr val="lt1"/>
                          </a:solidFill>
                        </a:rPr>
                        <a:t>FN (OOD → ID)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500">
                          <a:solidFill>
                            <a:schemeClr val="lt1"/>
                          </a:solidFill>
                        </a:rPr>
                        <a:t>20.48%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chemeClr val="lt1"/>
                          </a:solidFill>
                        </a:rPr>
                        <a:t>TN (ID → ID)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500">
                          <a:solidFill>
                            <a:schemeClr val="lt1"/>
                          </a:solidFill>
                        </a:rPr>
                        <a:t>87.65%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chemeClr val="lt1"/>
                          </a:solidFill>
                        </a:rPr>
                        <a:t>TP (OOD → OOD)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500">
                          <a:solidFill>
                            <a:schemeClr val="lt1"/>
                          </a:solidFill>
                        </a:rPr>
                        <a:t>79.52%</a:t>
                      </a:r>
                      <a:endParaRPr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385" name="Google Shape;1385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4705" y="1136373"/>
            <a:ext cx="1484325" cy="147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151"/>
          <p:cNvSpPr txBox="1"/>
          <p:nvPr/>
        </p:nvSpPr>
        <p:spPr>
          <a:xfrm rot="395095">
            <a:off x="5771170" y="2196614"/>
            <a:ext cx="1993451" cy="1323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12880C"/>
                </a:solidFill>
                <a:latin typeface="Impact"/>
                <a:ea typeface="Impact"/>
                <a:cs typeface="Impact"/>
                <a:sym typeface="Impact"/>
              </a:rPr>
              <a:t>Speed Friendly</a:t>
            </a:r>
            <a:endParaRPr sz="3700">
              <a:solidFill>
                <a:srgbClr val="12880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52"/>
          <p:cNvSpPr txBox="1"/>
          <p:nvPr/>
        </p:nvSpPr>
        <p:spPr>
          <a:xfrm>
            <a:off x="1127050" y="1617450"/>
            <a:ext cx="3259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50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92" name="Google Shape;1392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327" y="991050"/>
            <a:ext cx="3151450" cy="31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53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98" name="Google Shape;1398;p153"/>
          <p:cNvSpPr txBox="1"/>
          <p:nvPr/>
        </p:nvSpPr>
        <p:spPr>
          <a:xfrm>
            <a:off x="954400" y="1525050"/>
            <a:ext cx="74367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fr" sz="2600">
                <a:solidFill>
                  <a:schemeClr val="lt1"/>
                </a:solidFill>
              </a:rPr>
              <a:t>Perf ?  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model_cpu = copy.</a:t>
            </a:r>
            <a:r>
              <a:rPr lang="fr" sz="18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deepcopy</a:t>
            </a:r>
            <a:r>
              <a:rPr lang="fr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(model).</a:t>
            </a:r>
            <a:r>
              <a:rPr lang="fr" sz="18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to</a:t>
            </a:r>
            <a:r>
              <a:rPr lang="fr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(device_cpu)</a:t>
            </a:r>
            <a:endParaRPr sz="18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lt1"/>
                </a:solidFill>
              </a:rPr>
              <a:t>Boucle For (~4000 itérations) “Juste pour voir” :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9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mean=</a:t>
            </a:r>
            <a:r>
              <a:rPr b="1" lang="fr" sz="2900">
                <a:solidFill>
                  <a:srgbClr val="93C47D"/>
                </a:solidFill>
                <a:latin typeface="Courier New"/>
                <a:ea typeface="Courier New"/>
                <a:cs typeface="Courier New"/>
                <a:sym typeface="Courier New"/>
              </a:rPr>
              <a:t>6.76ms</a:t>
            </a:r>
            <a:r>
              <a:rPr b="1" lang="fr" sz="29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p90=</a:t>
            </a:r>
            <a:r>
              <a:rPr b="1" lang="fr" sz="2900">
                <a:solidFill>
                  <a:srgbClr val="FFE599"/>
                </a:solidFill>
                <a:latin typeface="Courier New"/>
                <a:ea typeface="Courier New"/>
                <a:cs typeface="Courier New"/>
                <a:sym typeface="Courier New"/>
              </a:rPr>
              <a:t>8.98ms</a:t>
            </a:r>
            <a:r>
              <a:rPr b="1" lang="fr" sz="19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2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399" name="Google Shape;1399;p153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Test initial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4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05" name="Google Shape;1405;p154"/>
          <p:cNvSpPr txBox="1"/>
          <p:nvPr/>
        </p:nvSpPr>
        <p:spPr>
          <a:xfrm>
            <a:off x="954400" y="1525050"/>
            <a:ext cx="74367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fr" sz="2600">
                <a:solidFill>
                  <a:schemeClr val="lt1"/>
                </a:solidFill>
              </a:rPr>
              <a:t>Perf ?  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model_cpu = copy.</a:t>
            </a:r>
            <a:r>
              <a:rPr lang="fr" sz="18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deepcopy</a:t>
            </a:r>
            <a:r>
              <a:rPr lang="fr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(model).</a:t>
            </a:r>
            <a:r>
              <a:rPr lang="fr" sz="18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to</a:t>
            </a:r>
            <a:r>
              <a:rPr lang="fr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(device_cpu)</a:t>
            </a:r>
            <a:endParaRPr sz="18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lt1"/>
                </a:solidFill>
              </a:rPr>
              <a:t>Boucle For (~4000 itérations) “Juste pour voir” :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9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mean=</a:t>
            </a:r>
            <a:r>
              <a:rPr b="1" lang="fr" sz="2900">
                <a:solidFill>
                  <a:srgbClr val="93C47D"/>
                </a:solidFill>
                <a:latin typeface="Courier New"/>
                <a:ea typeface="Courier New"/>
                <a:cs typeface="Courier New"/>
                <a:sym typeface="Courier New"/>
              </a:rPr>
              <a:t>6.76ms</a:t>
            </a:r>
            <a:r>
              <a:rPr b="1" lang="fr" sz="29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 p90=</a:t>
            </a:r>
            <a:r>
              <a:rPr b="1" lang="fr" sz="2900">
                <a:solidFill>
                  <a:srgbClr val="FFE599"/>
                </a:solidFill>
                <a:latin typeface="Courier New"/>
                <a:ea typeface="Courier New"/>
                <a:cs typeface="Courier New"/>
                <a:sym typeface="Courier New"/>
              </a:rPr>
              <a:t>8.98ms</a:t>
            </a:r>
            <a:r>
              <a:rPr b="1" lang="fr" sz="19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2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406" name="Google Shape;1406;p154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test initial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407" name="Google Shape;1407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8340" y="1530046"/>
            <a:ext cx="1224925" cy="12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154"/>
          <p:cNvSpPr txBox="1"/>
          <p:nvPr/>
        </p:nvSpPr>
        <p:spPr>
          <a:xfrm rot="1094742">
            <a:off x="6207497" y="2605182"/>
            <a:ext cx="2240233" cy="13237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Not speedy </a:t>
            </a:r>
            <a:endParaRPr sz="3700">
              <a:solidFill>
                <a:srgbClr val="E0666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1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68" name="Google Shape;768;p101"/>
          <p:cNvSpPr txBox="1"/>
          <p:nvPr/>
        </p:nvSpPr>
        <p:spPr>
          <a:xfrm>
            <a:off x="624700" y="1399975"/>
            <a:ext cx="7402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EEEEEE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b="1" lang="fr" sz="1500">
                <a:solidFill>
                  <a:schemeClr val="lt2"/>
                </a:solidFill>
              </a:rPr>
              <a:t>2024 : </a:t>
            </a:r>
            <a:r>
              <a:rPr b="1" lang="fr" sz="1500">
                <a:solidFill>
                  <a:schemeClr val="lt2"/>
                </a:solidFill>
              </a:rPr>
              <a:t>2 à 4%</a:t>
            </a:r>
            <a:r>
              <a:rPr lang="fr" sz="1500">
                <a:solidFill>
                  <a:schemeClr val="lt2"/>
                </a:solidFill>
              </a:rPr>
              <a:t> de “langage naturel” (ou “pas searchable”)</a:t>
            </a:r>
            <a:endParaRPr sz="15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b="1" lang="fr" sz="1500">
                <a:solidFill>
                  <a:schemeClr val="lt2"/>
                </a:solidFill>
              </a:rPr>
              <a:t>2025 : 5 à 7%</a:t>
            </a:r>
            <a:r>
              <a:rPr lang="fr" sz="1500">
                <a:solidFill>
                  <a:schemeClr val="lt2"/>
                </a:solidFill>
              </a:rPr>
              <a:t> de requête “pas searchable”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EEEEEE"/>
              </a:solidFill>
            </a:endParaRPr>
          </a:p>
        </p:txBody>
      </p:sp>
      <p:sp>
        <p:nvSpPr>
          <p:cNvPr id="769" name="Google Shape;769;p101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moteur de recherche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70" name="Google Shape;770;p101"/>
          <p:cNvSpPr txBox="1"/>
          <p:nvPr/>
        </p:nvSpPr>
        <p:spPr>
          <a:xfrm>
            <a:off x="1188975" y="2650075"/>
            <a:ext cx="2405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25M</a:t>
            </a:r>
            <a:endParaRPr sz="8000"/>
          </a:p>
        </p:txBody>
      </p:sp>
      <p:sp>
        <p:nvSpPr>
          <p:cNvPr id="771" name="Google Shape;771;p101"/>
          <p:cNvSpPr txBox="1"/>
          <p:nvPr/>
        </p:nvSpPr>
        <p:spPr>
          <a:xfrm>
            <a:off x="5216888" y="2650075"/>
            <a:ext cx="297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92</a:t>
            </a:r>
            <a:r>
              <a:rPr lang="fr" sz="8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</a:t>
            </a:r>
            <a:endParaRPr sz="8000"/>
          </a:p>
        </p:txBody>
      </p:sp>
      <p:cxnSp>
        <p:nvCxnSpPr>
          <p:cNvPr id="772" name="Google Shape;772;p101"/>
          <p:cNvCxnSpPr>
            <a:stCxn id="770" idx="3"/>
          </p:cNvCxnSpPr>
          <p:nvPr/>
        </p:nvCxnSpPr>
        <p:spPr>
          <a:xfrm>
            <a:off x="3594675" y="3358075"/>
            <a:ext cx="1418400" cy="6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3" name="Google Shape;773;p101"/>
          <p:cNvSpPr txBox="1"/>
          <p:nvPr/>
        </p:nvSpPr>
        <p:spPr>
          <a:xfrm>
            <a:off x="5216888" y="3744100"/>
            <a:ext cx="26025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1425" lIns="51425" spcFirstLastPara="1" rIns="51425" wrap="square" tIns="5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Requêtes</a:t>
            </a:r>
            <a:endParaRPr b="1" sz="42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74" name="Google Shape;774;p101"/>
          <p:cNvSpPr txBox="1"/>
          <p:nvPr/>
        </p:nvSpPr>
        <p:spPr>
          <a:xfrm>
            <a:off x="1188974" y="3744099"/>
            <a:ext cx="43032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1425" lIns="51425" spcFirstLastPara="1" rIns="51425" wrap="square" tIns="5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Requêtes</a:t>
            </a:r>
            <a:endParaRPr b="1" sz="42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75" name="Google Shape;775;p101"/>
          <p:cNvSpPr txBox="1"/>
          <p:nvPr/>
        </p:nvSpPr>
        <p:spPr>
          <a:xfrm>
            <a:off x="745271" y="3796292"/>
            <a:ext cx="46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ECC83"/>
                </a:solidFill>
              </a:rPr>
              <a:t>2%</a:t>
            </a:r>
            <a:endParaRPr>
              <a:solidFill>
                <a:srgbClr val="0ECC83"/>
              </a:solidFill>
            </a:endParaRPr>
          </a:p>
        </p:txBody>
      </p:sp>
      <p:sp>
        <p:nvSpPr>
          <p:cNvPr id="776" name="Google Shape;776;p101"/>
          <p:cNvSpPr txBox="1"/>
          <p:nvPr/>
        </p:nvSpPr>
        <p:spPr>
          <a:xfrm>
            <a:off x="4806859" y="3796292"/>
            <a:ext cx="46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ECC83"/>
                </a:solidFill>
              </a:rPr>
              <a:t>5</a:t>
            </a:r>
            <a:r>
              <a:rPr lang="fr">
                <a:solidFill>
                  <a:srgbClr val="0ECC83"/>
                </a:solidFill>
              </a:rPr>
              <a:t>%</a:t>
            </a:r>
            <a:endParaRPr>
              <a:solidFill>
                <a:srgbClr val="0ECC83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55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14" name="Google Shape;1414;p155"/>
          <p:cNvSpPr txBox="1"/>
          <p:nvPr/>
        </p:nvSpPr>
        <p:spPr>
          <a:xfrm>
            <a:off x="1073475" y="1586700"/>
            <a:ext cx="77154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ONNX Runtime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OpenVINO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Quantization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1415" name="Google Shape;1415;p155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56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21" name="Google Shape;1421;p156"/>
          <p:cNvSpPr txBox="1"/>
          <p:nvPr/>
        </p:nvSpPr>
        <p:spPr>
          <a:xfrm>
            <a:off x="561900" y="1342675"/>
            <a:ext cx="80202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ONNX : Format ouvert </a:t>
            </a:r>
            <a:endParaRPr sz="2500">
              <a:solidFill>
                <a:schemeClr val="lt1"/>
              </a:solidFill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</a:pPr>
            <a:r>
              <a:rPr lang="fr" sz="2200">
                <a:solidFill>
                  <a:schemeClr val="lt1"/>
                </a:solidFill>
              </a:rPr>
              <a:t>Représente le modèle en un graphe d’opérateurs</a:t>
            </a:r>
            <a:endParaRPr sz="2200">
              <a:solidFill>
                <a:schemeClr val="lt1"/>
              </a:solidFill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</a:pPr>
            <a:r>
              <a:rPr lang="fr" sz="2200">
                <a:solidFill>
                  <a:schemeClr val="lt1"/>
                </a:solidFill>
              </a:rPr>
              <a:t>Framework agnostique</a:t>
            </a:r>
            <a:endParaRPr sz="2200">
              <a:solidFill>
                <a:schemeClr val="lt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ORT : Moteur d’inférence</a:t>
            </a:r>
            <a:endParaRPr sz="2500">
              <a:solidFill>
                <a:schemeClr val="lt1"/>
              </a:solidFill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</a:pPr>
            <a:r>
              <a:rPr b="1" i="1" lang="fr" sz="2200">
                <a:solidFill>
                  <a:schemeClr val="lt1"/>
                </a:solidFill>
              </a:rPr>
              <a:t>OPTIMISE</a:t>
            </a:r>
            <a:endParaRPr b="1" i="1" sz="2200">
              <a:solidFill>
                <a:schemeClr val="lt1"/>
              </a:solidFill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</a:pPr>
            <a:r>
              <a:rPr lang="fr" sz="2200">
                <a:solidFill>
                  <a:schemeClr val="lt1"/>
                </a:solidFill>
              </a:rPr>
              <a:t>Multiples </a:t>
            </a:r>
            <a:r>
              <a:rPr i="1" lang="fr" sz="2200">
                <a:solidFill>
                  <a:schemeClr val="lt1"/>
                </a:solidFill>
              </a:rPr>
              <a:t>“ExecutionProvider”</a:t>
            </a:r>
            <a:endParaRPr i="1"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2"/>
              </a:solidFill>
            </a:endParaRPr>
          </a:p>
        </p:txBody>
      </p:sp>
      <p:sp>
        <p:nvSpPr>
          <p:cNvPr id="1422" name="Google Shape;1422;p156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23" name="Google Shape;1423;p156"/>
          <p:cNvSpPr/>
          <p:nvPr/>
        </p:nvSpPr>
        <p:spPr>
          <a:xfrm>
            <a:off x="743675" y="1436575"/>
            <a:ext cx="1401300" cy="60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4" name="Google Shape;1424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541" y="1300926"/>
            <a:ext cx="1598725" cy="89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57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30" name="Google Shape;1430;p157"/>
          <p:cNvSpPr txBox="1"/>
          <p:nvPr/>
        </p:nvSpPr>
        <p:spPr>
          <a:xfrm>
            <a:off x="561900" y="1342675"/>
            <a:ext cx="80202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Toolkit… dont moteur d’inférence</a:t>
            </a:r>
            <a:br>
              <a:rPr lang="fr" sz="2500">
                <a:solidFill>
                  <a:schemeClr val="lt1"/>
                </a:solidFill>
              </a:rPr>
            </a:br>
            <a:endParaRPr sz="2500">
              <a:solidFill>
                <a:schemeClr val="lt1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Spécialisé Intel (CPU / GPU / NPU)</a:t>
            </a:r>
            <a:endParaRPr sz="2000">
              <a:solidFill>
                <a:schemeClr val="lt1"/>
              </a:solidFill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</a:pPr>
            <a:r>
              <a:rPr lang="fr" sz="2200">
                <a:solidFill>
                  <a:schemeClr val="lt1"/>
                </a:solidFill>
              </a:rPr>
              <a:t>Supporte des mode HETERO / MULTI devices</a:t>
            </a:r>
            <a:br>
              <a:rPr lang="fr" sz="2200">
                <a:solidFill>
                  <a:schemeClr val="lt1"/>
                </a:solidFill>
              </a:rPr>
            </a:br>
            <a:endParaRPr sz="2200">
              <a:solidFill>
                <a:schemeClr val="lt1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Optimise et compile pour le hardware</a:t>
            </a:r>
            <a:endParaRPr sz="2500">
              <a:solidFill>
                <a:schemeClr val="lt1"/>
              </a:solidFill>
            </a:endParaRPr>
          </a:p>
          <a:p>
            <a:pPr indent="-38735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</a:pPr>
            <a:r>
              <a:rPr lang="fr" sz="2500">
                <a:solidFill>
                  <a:schemeClr val="lt1"/>
                </a:solidFill>
              </a:rPr>
              <a:t>Quantization 16 bits supportée en CPU</a:t>
            </a:r>
            <a:endParaRPr sz="2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2"/>
              </a:solidFill>
            </a:endParaRPr>
          </a:p>
        </p:txBody>
      </p:sp>
      <p:sp>
        <p:nvSpPr>
          <p:cNvPr id="1431" name="Google Shape;1431;p157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32" name="Google Shape;1432;p157"/>
          <p:cNvSpPr/>
          <p:nvPr/>
        </p:nvSpPr>
        <p:spPr>
          <a:xfrm>
            <a:off x="587975" y="1569800"/>
            <a:ext cx="1681200" cy="3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3" name="Google Shape;1433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383" y="1300925"/>
            <a:ext cx="1644525" cy="88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58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39" name="Google Shape;1439;p158"/>
          <p:cNvSpPr txBox="1"/>
          <p:nvPr/>
        </p:nvSpPr>
        <p:spPr>
          <a:xfrm>
            <a:off x="295175" y="1607400"/>
            <a:ext cx="8044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Quantization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1440" name="Google Shape;1440;p158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41" name="Google Shape;1441;p158"/>
          <p:cNvSpPr txBox="1"/>
          <p:nvPr/>
        </p:nvSpPr>
        <p:spPr>
          <a:xfrm>
            <a:off x="413975" y="1171250"/>
            <a:ext cx="83160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5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87350" lvl="0" marL="10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</a:pPr>
            <a:r>
              <a:rPr lang="fr" sz="2500">
                <a:solidFill>
                  <a:schemeClr val="lt1"/>
                </a:solidFill>
              </a:rPr>
              <a:t>Diminuer la précision pour gagner</a:t>
            </a:r>
            <a:endParaRPr sz="2500">
              <a:solidFill>
                <a:schemeClr val="lt1"/>
              </a:solidFill>
            </a:endParaRPr>
          </a:p>
          <a:p>
            <a:pPr indent="-387350" lvl="1" marL="162000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en place</a:t>
            </a:r>
            <a:endParaRPr sz="2500">
              <a:solidFill>
                <a:schemeClr val="lt1"/>
              </a:solidFill>
            </a:endParaRPr>
          </a:p>
          <a:p>
            <a:pPr indent="-387350" lvl="1" marL="162000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en vitesse</a:t>
            </a:r>
            <a:endParaRPr sz="2500">
              <a:solidFill>
                <a:schemeClr val="lt1"/>
              </a:solidFill>
            </a:endParaRPr>
          </a:p>
          <a:p>
            <a:pPr indent="-387350" lvl="1" marL="162000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… parfois au détriment de la précision</a:t>
            </a:r>
            <a:endParaRPr sz="25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0" marL="10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</a:pPr>
            <a:r>
              <a:rPr lang="fr" sz="2500">
                <a:solidFill>
                  <a:schemeClr val="lt1"/>
                </a:solidFill>
              </a:rPr>
              <a:t>Plusieurs “catégories” de quantization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1442" name="Google Shape;1442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950" y="59300"/>
            <a:ext cx="2597764" cy="225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3" name="Google Shape;1443;p158"/>
          <p:cNvCxnSpPr/>
          <p:nvPr/>
        </p:nvCxnSpPr>
        <p:spPr>
          <a:xfrm flipH="1" rot="10800000">
            <a:off x="3991332" y="2055850"/>
            <a:ext cx="2050200" cy="439800"/>
          </a:xfrm>
          <a:prstGeom prst="curvedConnector3">
            <a:avLst>
              <a:gd fmla="val 5042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59"/>
          <p:cNvSpPr txBox="1"/>
          <p:nvPr/>
        </p:nvSpPr>
        <p:spPr>
          <a:xfrm>
            <a:off x="413975" y="2116425"/>
            <a:ext cx="8316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1" marL="144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“Simple arrondi” </a:t>
            </a:r>
            <a:r>
              <a:rPr lang="fr" sz="1500">
                <a:solidFill>
                  <a:schemeClr val="lt1"/>
                </a:solidFill>
              </a:rPr>
              <a:t>…parfois</a:t>
            </a:r>
            <a:endParaRPr sz="1500">
              <a:solidFill>
                <a:schemeClr val="lt1"/>
              </a:solidFill>
            </a:endParaRPr>
          </a:p>
          <a:p>
            <a:pPr indent="-387350" lvl="1" marL="144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b="1" lang="fr" sz="2500">
                <a:solidFill>
                  <a:schemeClr val="lt1"/>
                </a:solidFill>
              </a:rPr>
              <a:t>FP16 </a:t>
            </a:r>
            <a:r>
              <a:rPr lang="fr" sz="2500">
                <a:solidFill>
                  <a:schemeClr val="lt1"/>
                </a:solidFill>
              </a:rPr>
              <a:t>: Floating Point standard 16 bits</a:t>
            </a:r>
            <a:endParaRPr sz="2500">
              <a:solidFill>
                <a:schemeClr val="lt1"/>
              </a:solidFill>
            </a:endParaRPr>
          </a:p>
          <a:p>
            <a:pPr indent="-387350" lvl="1" marL="144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b="1" lang="fr" sz="2500">
                <a:solidFill>
                  <a:schemeClr val="lt1"/>
                </a:solidFill>
              </a:rPr>
              <a:t>BF16 </a:t>
            </a:r>
            <a:r>
              <a:rPr lang="fr" sz="2500">
                <a:solidFill>
                  <a:schemeClr val="lt1"/>
                </a:solidFill>
              </a:rPr>
              <a:t>: Brain Float - même ordre de grandeur que FP32, mais moins précis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1449" name="Google Shape;1449;p159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50" name="Google Shape;1450;p159"/>
          <p:cNvSpPr txBox="1"/>
          <p:nvPr/>
        </p:nvSpPr>
        <p:spPr>
          <a:xfrm>
            <a:off x="295175" y="1607400"/>
            <a:ext cx="8044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Quantization </a:t>
            </a:r>
            <a:r>
              <a:rPr lang="fr" sz="2500">
                <a:solidFill>
                  <a:schemeClr val="lt1"/>
                </a:solidFill>
              </a:rPr>
              <a:t>32 → 16 bits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1451" name="Google Shape;1451;p159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452" name="Google Shape;1452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900" y="2474357"/>
            <a:ext cx="446525" cy="49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60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58" name="Google Shape;1458;p160"/>
          <p:cNvSpPr txBox="1"/>
          <p:nvPr/>
        </p:nvSpPr>
        <p:spPr>
          <a:xfrm>
            <a:off x="295175" y="1607400"/>
            <a:ext cx="804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Quantization </a:t>
            </a:r>
            <a:r>
              <a:rPr lang="fr" sz="2500">
                <a:solidFill>
                  <a:schemeClr val="lt1"/>
                </a:solidFill>
              </a:rPr>
              <a:t>32 → 8 bits ou 4 bits, ou…</a:t>
            </a:r>
            <a:endParaRPr sz="2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1459" name="Google Shape;1459;p160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60" name="Google Shape;1460;p160"/>
          <p:cNvSpPr txBox="1"/>
          <p:nvPr/>
        </p:nvSpPr>
        <p:spPr>
          <a:xfrm>
            <a:off x="413975" y="1909175"/>
            <a:ext cx="8589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5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87350" lvl="1" marL="144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Continue → discret : besoin de mapping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1" marL="144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Statique : on calibre avec un jeu de données pour ne pas sortir de la plage des 8bits</a:t>
            </a:r>
            <a:endParaRPr sz="25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</a:rPr>
              <a:t>						OU</a:t>
            </a:r>
            <a:endParaRPr sz="2500">
              <a:solidFill>
                <a:schemeClr val="lt1"/>
              </a:solidFill>
            </a:endParaRPr>
          </a:p>
          <a:p>
            <a:pPr indent="-387350" lvl="1" marL="144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</a:pPr>
            <a:r>
              <a:rPr lang="fr" sz="2500">
                <a:solidFill>
                  <a:schemeClr val="lt1"/>
                </a:solidFill>
              </a:rPr>
              <a:t>Quantization Dynamique : à chaud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</a:rPr>
              <a:t>													   </a:t>
            </a:r>
            <a:r>
              <a:rPr lang="fr" sz="2500">
                <a:solidFill>
                  <a:srgbClr val="CC4125"/>
                </a:solidFill>
              </a:rPr>
              <a:t>Speed ?</a:t>
            </a:r>
            <a:endParaRPr sz="2500">
              <a:solidFill>
                <a:srgbClr val="CC4125"/>
              </a:solidFill>
            </a:endParaRPr>
          </a:p>
        </p:txBody>
      </p:sp>
      <p:pic>
        <p:nvPicPr>
          <p:cNvPr id="1461" name="Google Shape;1461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1425" y="3960450"/>
            <a:ext cx="968675" cy="96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161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67" name="Google Shape;1467;p161"/>
          <p:cNvSpPr txBox="1"/>
          <p:nvPr/>
        </p:nvSpPr>
        <p:spPr>
          <a:xfrm>
            <a:off x="319900" y="1378434"/>
            <a:ext cx="80202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Qu’est ce qu’on benchmark ?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	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	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468" name="Google Shape;1468;p161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aphicFrame>
        <p:nvGraphicFramePr>
          <p:cNvPr id="1469" name="Google Shape;1469;p161"/>
          <p:cNvGraphicFramePr/>
          <p:nvPr/>
        </p:nvGraphicFramePr>
        <p:xfrm>
          <a:off x="710500" y="2223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{342800AE-1BB4-4C22-9384-8CFFDA31D1C4}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900">
                          <a:solidFill>
                            <a:schemeClr val="lt1"/>
                          </a:solidFill>
                        </a:rPr>
                        <a:t>ORT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900">
                          <a:solidFill>
                            <a:schemeClr val="lt1"/>
                          </a:solidFill>
                        </a:rPr>
                        <a:t>OpenVINO Core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900">
                          <a:solidFill>
                            <a:schemeClr val="lt1"/>
                          </a:solidFill>
                        </a:rPr>
                        <a:t>FP32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900">
                          <a:solidFill>
                            <a:schemeClr val="lt1"/>
                          </a:solidFill>
                        </a:rPr>
                        <a:t>FP16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900">
                          <a:solidFill>
                            <a:schemeClr val="lt1"/>
                          </a:solidFill>
                        </a:rPr>
                        <a:t>BF16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900">
                          <a:solidFill>
                            <a:schemeClr val="lt1"/>
                          </a:solidFill>
                        </a:rPr>
                        <a:t>Int8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470" name="Google Shape;1470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106" y="4153972"/>
            <a:ext cx="377775" cy="3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8956" y="4153972"/>
            <a:ext cx="377775" cy="3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092" y="2696125"/>
            <a:ext cx="475889" cy="47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942" y="2696125"/>
            <a:ext cx="475889" cy="47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942" y="3168525"/>
            <a:ext cx="475889" cy="47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942" y="3640925"/>
            <a:ext cx="475889" cy="47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0675" y="3315200"/>
            <a:ext cx="2338350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856" y="3640922"/>
            <a:ext cx="377775" cy="3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161"/>
          <p:cNvSpPr txBox="1"/>
          <p:nvPr/>
        </p:nvSpPr>
        <p:spPr>
          <a:xfrm>
            <a:off x="4721238" y="3431602"/>
            <a:ext cx="598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E94D4D"/>
                </a:solidFill>
              </a:rPr>
              <a:t>:(</a:t>
            </a:r>
            <a:endParaRPr b="1" sz="3000">
              <a:solidFill>
                <a:srgbClr val="E94D4D"/>
              </a:solidFill>
            </a:endParaRPr>
          </a:p>
        </p:txBody>
      </p:sp>
      <p:cxnSp>
        <p:nvCxnSpPr>
          <p:cNvPr id="1479" name="Google Shape;1479;p161"/>
          <p:cNvCxnSpPr/>
          <p:nvPr/>
        </p:nvCxnSpPr>
        <p:spPr>
          <a:xfrm>
            <a:off x="3217023" y="3527939"/>
            <a:ext cx="2246700" cy="3000"/>
          </a:xfrm>
          <a:prstGeom prst="straightConnector1">
            <a:avLst/>
          </a:prstGeom>
          <a:noFill/>
          <a:ln cap="flat" cmpd="sng" w="19050">
            <a:solidFill>
              <a:srgbClr val="BB1B1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0" name="Google Shape;1480;p161"/>
          <p:cNvCxnSpPr>
            <a:endCxn id="1478" idx="1"/>
          </p:cNvCxnSpPr>
          <p:nvPr/>
        </p:nvCxnSpPr>
        <p:spPr>
          <a:xfrm flipH="1" rot="10800000">
            <a:off x="3217038" y="3754852"/>
            <a:ext cx="1504200" cy="5400"/>
          </a:xfrm>
          <a:prstGeom prst="straightConnector1">
            <a:avLst/>
          </a:prstGeom>
          <a:noFill/>
          <a:ln cap="flat" cmpd="sng" w="19050">
            <a:solidFill>
              <a:srgbClr val="BB1B1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62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86" name="Google Shape;1486;p162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87" name="Google Shape;1487;p162"/>
          <p:cNvSpPr txBox="1"/>
          <p:nvPr/>
        </p:nvSpPr>
        <p:spPr>
          <a:xfrm>
            <a:off x="338950" y="1369275"/>
            <a:ext cx="80202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355600" lvl="0" marL="45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fr" sz="2000">
                <a:solidFill>
                  <a:schemeClr val="lt1"/>
                </a:solidFill>
              </a:rPr>
              <a:t>Quantization int8 - Aperçu des performances :</a:t>
            </a:r>
            <a:endParaRPr sz="2000">
              <a:solidFill>
                <a:schemeClr val="lt1"/>
              </a:solidFill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=== </a:t>
            </a:r>
            <a:r>
              <a:rPr b="1" lang="fr" sz="23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Base </a:t>
            </a:r>
            <a:r>
              <a:rPr lang="fr" sz="23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vs ORT </a:t>
            </a:r>
            <a:r>
              <a:rPr b="1" lang="fr" sz="23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Quant INT8</a:t>
            </a:r>
            <a:r>
              <a:rPr lang="fr" sz="23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===</a:t>
            </a:r>
            <a:endParaRPr sz="23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PS agreement   : </a:t>
            </a:r>
            <a:r>
              <a:rPr b="1" lang="fr" sz="2300">
                <a:solidFill>
                  <a:srgbClr val="EA9999"/>
                </a:solidFill>
                <a:latin typeface="Courier New"/>
                <a:ea typeface="Courier New"/>
                <a:cs typeface="Courier New"/>
                <a:sym typeface="Courier New"/>
              </a:rPr>
              <a:t>91%</a:t>
            </a:r>
            <a:endParaRPr b="1" sz="2300">
              <a:solidFill>
                <a:srgbClr val="EA999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TR agreement   : </a:t>
            </a:r>
            <a:r>
              <a:rPr b="1" lang="fr" sz="2300">
                <a:solidFill>
                  <a:srgbClr val="F4CCCC"/>
                </a:solidFill>
                <a:latin typeface="Courier New"/>
                <a:ea typeface="Courier New"/>
                <a:cs typeface="Courier New"/>
                <a:sym typeface="Courier New"/>
              </a:rPr>
              <a:t>80%</a:t>
            </a:r>
            <a:endParaRPr b="1" sz="2300">
              <a:solidFill>
                <a:srgbClr val="F4CC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OTHER agreement: </a:t>
            </a:r>
            <a:r>
              <a:rPr b="1" lang="fr" sz="2300">
                <a:solidFill>
                  <a:srgbClr val="E06666"/>
                </a:solidFill>
                <a:latin typeface="Courier New"/>
                <a:ea typeface="Courier New"/>
                <a:cs typeface="Courier New"/>
                <a:sym typeface="Courier New"/>
              </a:rPr>
              <a:t>37%</a:t>
            </a:r>
            <a:endParaRPr b="1" sz="2300">
              <a:solidFill>
                <a:srgbClr val="E06666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488" name="Google Shape;1488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47300" y="3103276"/>
            <a:ext cx="1071550" cy="12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0681" y="1014323"/>
            <a:ext cx="1685625" cy="16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63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95" name="Google Shape;1495;p163"/>
          <p:cNvSpPr txBox="1"/>
          <p:nvPr/>
        </p:nvSpPr>
        <p:spPr>
          <a:xfrm>
            <a:off x="338950" y="1369275"/>
            <a:ext cx="8020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fr" sz="2300">
                <a:solidFill>
                  <a:schemeClr val="lt1"/>
                </a:solidFill>
              </a:rPr>
              <a:t>Benchmarks</a:t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1496" name="Google Shape;1496;p163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497" name="Google Shape;1497;p163" title="latency_vs_batch_siz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863" y="1905000"/>
            <a:ext cx="5788275" cy="29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Google Shape;1498;p163"/>
          <p:cNvSpPr/>
          <p:nvPr/>
        </p:nvSpPr>
        <p:spPr>
          <a:xfrm>
            <a:off x="2411725" y="2185025"/>
            <a:ext cx="685800" cy="2324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9E9E9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64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04" name="Google Shape;1504;p164"/>
          <p:cNvSpPr txBox="1"/>
          <p:nvPr/>
        </p:nvSpPr>
        <p:spPr>
          <a:xfrm>
            <a:off x="338950" y="1369275"/>
            <a:ext cx="8020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fr" sz="2300">
                <a:solidFill>
                  <a:schemeClr val="lt1"/>
                </a:solidFill>
              </a:rPr>
              <a:t>Benchmarks</a:t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1505" name="Google Shape;1505;p164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choix de la stack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506" name="Google Shape;1506;p164" title="latency_vs_batch_siz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863" y="1905000"/>
            <a:ext cx="5788275" cy="29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64"/>
          <p:cNvSpPr/>
          <p:nvPr/>
        </p:nvSpPr>
        <p:spPr>
          <a:xfrm>
            <a:off x="2411725" y="2185025"/>
            <a:ext cx="685800" cy="2324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9E9E9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8" name="Google Shape;1508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1305" y="1347035"/>
            <a:ext cx="1484325" cy="147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64"/>
          <p:cNvSpPr txBox="1"/>
          <p:nvPr/>
        </p:nvSpPr>
        <p:spPr>
          <a:xfrm rot="395220">
            <a:off x="5159630" y="2504314"/>
            <a:ext cx="2599560" cy="18930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12880C"/>
                </a:solidFill>
                <a:latin typeface="Impact"/>
                <a:ea typeface="Impact"/>
                <a:cs typeface="Impact"/>
                <a:sym typeface="Impact"/>
              </a:rPr>
              <a:t>ORT : </a:t>
            </a:r>
            <a:r>
              <a:rPr lang="fr" sz="3700">
                <a:solidFill>
                  <a:srgbClr val="12880C"/>
                </a:solidFill>
                <a:latin typeface="Impact"/>
                <a:ea typeface="Impact"/>
                <a:cs typeface="Impact"/>
                <a:sym typeface="Impact"/>
              </a:rPr>
              <a:t>Speed </a:t>
            </a:r>
            <a:endParaRPr sz="3700">
              <a:solidFill>
                <a:srgbClr val="12880C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12880C"/>
                </a:solidFill>
                <a:latin typeface="Impact"/>
                <a:ea typeface="Impact"/>
                <a:cs typeface="Impact"/>
                <a:sym typeface="Impact"/>
              </a:rPr>
              <a:t>approved</a:t>
            </a:r>
            <a:endParaRPr sz="3700">
              <a:solidFill>
                <a:srgbClr val="12880C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12880C"/>
                </a:solidFill>
                <a:latin typeface="Impact"/>
                <a:ea typeface="Impact"/>
                <a:cs typeface="Impact"/>
                <a:sym typeface="Impact"/>
              </a:rPr>
              <a:t>p90=2ms</a:t>
            </a:r>
            <a:endParaRPr sz="3700">
              <a:solidFill>
                <a:srgbClr val="12880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02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82" name="Google Shape;782;p102"/>
          <p:cNvSpPr txBox="1"/>
          <p:nvPr/>
        </p:nvSpPr>
        <p:spPr>
          <a:xfrm>
            <a:off x="624700" y="1308892"/>
            <a:ext cx="61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b="1" lang="fr" sz="1500">
                <a:solidFill>
                  <a:srgbClr val="EEEEEE"/>
                </a:solidFill>
              </a:rPr>
              <a:t>“Quels outils pour isoler une toiture ?”</a:t>
            </a:r>
            <a:endParaRPr b="1" sz="15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EEEEEE"/>
              </a:solidFill>
            </a:endParaRPr>
          </a:p>
        </p:txBody>
      </p:sp>
      <p:sp>
        <p:nvSpPr>
          <p:cNvPr id="783" name="Google Shape;783;p102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“Langage naturel”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784" name="Google Shape;78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738" y="1714576"/>
            <a:ext cx="5030524" cy="325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65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15" name="Google Shape;1515;p165"/>
          <p:cNvSpPr txBox="1"/>
          <p:nvPr/>
        </p:nvSpPr>
        <p:spPr>
          <a:xfrm>
            <a:off x="319900" y="1607400"/>
            <a:ext cx="80202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Perf :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516" name="Google Shape;1516;p165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API &amp; stress test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517" name="Google Shape;1517;p165"/>
          <p:cNvPicPr preferRelativeResize="0"/>
          <p:nvPr/>
        </p:nvPicPr>
        <p:blipFill rotWithShape="1">
          <a:blip r:embed="rId3">
            <a:alphaModFix/>
          </a:blip>
          <a:srcRect b="0" l="0" r="0" t="69875"/>
          <a:stretch/>
        </p:blipFill>
        <p:spPr>
          <a:xfrm>
            <a:off x="767675" y="1607412"/>
            <a:ext cx="22078606" cy="171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1801">
            <a:off x="4245725" y="2698519"/>
            <a:ext cx="2400875" cy="240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9193" y="386298"/>
            <a:ext cx="1685625" cy="16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6352" y="1379074"/>
            <a:ext cx="1002300" cy="10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6151" y="3096202"/>
            <a:ext cx="1417425" cy="14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4520" y="3362360"/>
            <a:ext cx="3268675" cy="326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77921" y="939420"/>
            <a:ext cx="6131000" cy="613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7734" y="-570874"/>
            <a:ext cx="1871650" cy="18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6650" y="4332175"/>
            <a:ext cx="600254" cy="6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66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31" name="Google Shape;1531;p166"/>
          <p:cNvSpPr txBox="1"/>
          <p:nvPr/>
        </p:nvSpPr>
        <p:spPr>
          <a:xfrm>
            <a:off x="319900" y="1607400"/>
            <a:ext cx="8526900" cy="4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API / Modèle : Stress test colocalisé dans kube 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E06666"/>
                </a:solidFill>
              </a:rPr>
              <a:t>Octoperf Injecteur Belgique : +20ms</a:t>
            </a:r>
            <a:endParaRPr sz="2600">
              <a:solidFill>
                <a:srgbClr val="E0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532" name="Google Shape;1532;p166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API &amp; stress test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533" name="Google Shape;1533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050" y="2571750"/>
            <a:ext cx="6057899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0624" y="3032974"/>
            <a:ext cx="2173374" cy="21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167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Le serving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40" name="Google Shape;1540;p167"/>
          <p:cNvSpPr txBox="1"/>
          <p:nvPr/>
        </p:nvSpPr>
        <p:spPr>
          <a:xfrm>
            <a:off x="319900" y="1607400"/>
            <a:ext cx="8526900" cy="4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fr" sz="2900">
                <a:solidFill>
                  <a:schemeClr val="lt1"/>
                </a:solidFill>
              </a:rPr>
              <a:t>API / Modèle : Stress test colocalisé dans kube 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E06666"/>
                </a:solidFill>
              </a:rPr>
              <a:t>Octoperf Injecteur Belgique : +20ms</a:t>
            </a:r>
            <a:endParaRPr sz="2600">
              <a:solidFill>
                <a:srgbClr val="E0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sp>
        <p:nvSpPr>
          <p:cNvPr id="1541" name="Google Shape;1541;p167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API &amp; stress test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542" name="Google Shape;1542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050" y="2571750"/>
            <a:ext cx="6057899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7380" y="1190010"/>
            <a:ext cx="1484325" cy="147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4" name="Google Shape;1544;p167"/>
          <p:cNvSpPr txBox="1"/>
          <p:nvPr/>
        </p:nvSpPr>
        <p:spPr>
          <a:xfrm rot="395220">
            <a:off x="5159630" y="2357775"/>
            <a:ext cx="2599560" cy="18930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12880C"/>
                </a:solidFill>
                <a:latin typeface="Impact"/>
                <a:ea typeface="Impact"/>
                <a:cs typeface="Impact"/>
                <a:sym typeface="Impact"/>
              </a:rPr>
              <a:t>Speed </a:t>
            </a:r>
            <a:endParaRPr sz="3700">
              <a:solidFill>
                <a:srgbClr val="12880C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12880C"/>
                </a:solidFill>
                <a:latin typeface="Impact"/>
                <a:ea typeface="Impact"/>
                <a:cs typeface="Impact"/>
                <a:sym typeface="Impact"/>
              </a:rPr>
              <a:t>approved</a:t>
            </a:r>
            <a:endParaRPr sz="3700">
              <a:solidFill>
                <a:srgbClr val="12880C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12880C"/>
                </a:solidFill>
                <a:latin typeface="Impact"/>
                <a:ea typeface="Impact"/>
                <a:cs typeface="Impact"/>
                <a:sym typeface="Impact"/>
              </a:rPr>
              <a:t>p90=6ms</a:t>
            </a:r>
            <a:endParaRPr sz="3700">
              <a:solidFill>
                <a:srgbClr val="12880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68"/>
          <p:cNvSpPr txBox="1"/>
          <p:nvPr/>
        </p:nvSpPr>
        <p:spPr>
          <a:xfrm>
            <a:off x="1916550" y="2056200"/>
            <a:ext cx="5310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6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Conclusion</a:t>
            </a:r>
            <a:endParaRPr b="1" sz="59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169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CONCLUSION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55" name="Google Shape;1555;p169"/>
          <p:cNvSpPr txBox="1"/>
          <p:nvPr/>
        </p:nvSpPr>
        <p:spPr>
          <a:xfrm>
            <a:off x="936100" y="1418775"/>
            <a:ext cx="7538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lang="fr" sz="1800">
                <a:solidFill>
                  <a:srgbClr val="EEEEEE"/>
                </a:solidFill>
              </a:rPr>
              <a:t>Test de bert-tiny / rexBERT micro avec tête custom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lang="fr" sz="1800">
                <a:solidFill>
                  <a:srgbClr val="EEEEEE"/>
                </a:solidFill>
              </a:rPr>
              <a:t>Test d’optimizer AdamW / Muon / AdamW + Muon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lang="fr" sz="1800">
                <a:solidFill>
                  <a:srgbClr val="EEEEEE"/>
                </a:solidFill>
              </a:rPr>
              <a:t>Benchmark local de OpenVINO / ONNX Runtime / PyTorch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lang="fr" sz="1800">
                <a:solidFill>
                  <a:srgbClr val="EEEEEE"/>
                </a:solidFill>
              </a:rPr>
              <a:t>Benchmark local de Quant 16bits / Non Quant / …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lang="fr" sz="1800">
                <a:solidFill>
                  <a:srgbClr val="EEEEEE"/>
                </a:solidFill>
              </a:rPr>
              <a:t>Benchmark local de Batch 1 / 4 / 8 / 16 / 32 / 64 / …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lang="fr" sz="1800">
                <a:solidFill>
                  <a:srgbClr val="EEEEEE"/>
                </a:solidFill>
              </a:rPr>
              <a:t>Benchmark prod w/ octoperf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lang="fr" sz="1800">
                <a:solidFill>
                  <a:srgbClr val="EEEEEE"/>
                </a:solidFill>
              </a:rPr>
              <a:t>Benchmark prod intra cluster w/ Datadog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●"/>
            </a:pPr>
            <a:r>
              <a:rPr lang="fr" sz="1800">
                <a:solidFill>
                  <a:srgbClr val="EEEEEE"/>
                </a:solidFill>
              </a:rPr>
              <a:t>Comparaison MC Dropout / 1-maxprob / …</a:t>
            </a:r>
            <a:endParaRPr sz="18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EEEEEE"/>
                </a:solidFill>
              </a:rPr>
              <a:t> </a:t>
            </a:r>
            <a:endParaRPr sz="1800">
              <a:solidFill>
                <a:srgbClr val="EEEEEE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170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CONCLUSION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61" name="Google Shape;1561;p170"/>
          <p:cNvSpPr txBox="1"/>
          <p:nvPr/>
        </p:nvSpPr>
        <p:spPr>
          <a:xfrm>
            <a:off x="936100" y="1418775"/>
            <a:ext cx="75381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fr" sz="1800">
                <a:solidFill>
                  <a:srgbClr val="666666"/>
                </a:solidFill>
              </a:rPr>
              <a:t>Test de bert-tiny /</a:t>
            </a:r>
            <a:r>
              <a:rPr lang="fr" sz="1800">
                <a:solidFill>
                  <a:srgbClr val="EEEEEE"/>
                </a:solidFill>
              </a:rPr>
              <a:t> </a:t>
            </a:r>
            <a:r>
              <a:rPr b="1" lang="fr" sz="1800">
                <a:solidFill>
                  <a:srgbClr val="EEEEEE"/>
                </a:solidFill>
              </a:rPr>
              <a:t>rexBERT micro</a:t>
            </a:r>
            <a:r>
              <a:rPr lang="fr" sz="1800">
                <a:solidFill>
                  <a:srgbClr val="EEEEEE"/>
                </a:solidFill>
              </a:rPr>
              <a:t> </a:t>
            </a:r>
            <a:r>
              <a:rPr lang="fr" sz="1800">
                <a:solidFill>
                  <a:srgbClr val="666666"/>
                </a:solidFill>
              </a:rPr>
              <a:t>avec tête custom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fr" sz="1800">
                <a:solidFill>
                  <a:srgbClr val="666666"/>
                </a:solidFill>
              </a:rPr>
              <a:t>Test d’optimizer AdamW / Muon /</a:t>
            </a:r>
            <a:r>
              <a:rPr lang="fr" sz="1800">
                <a:solidFill>
                  <a:srgbClr val="EEEEEE"/>
                </a:solidFill>
              </a:rPr>
              <a:t> </a:t>
            </a:r>
            <a:r>
              <a:rPr b="1" lang="fr" sz="1800">
                <a:solidFill>
                  <a:srgbClr val="EEEEEE"/>
                </a:solidFill>
              </a:rPr>
              <a:t>AdamW + Muon</a:t>
            </a:r>
            <a:endParaRPr b="1"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fr" sz="1800">
                <a:solidFill>
                  <a:srgbClr val="666666"/>
                </a:solidFill>
              </a:rPr>
              <a:t>Benchmark local de OpenVINO /</a:t>
            </a:r>
            <a:r>
              <a:rPr lang="fr" sz="1800">
                <a:solidFill>
                  <a:srgbClr val="EEEEEE"/>
                </a:solidFill>
              </a:rPr>
              <a:t> </a:t>
            </a:r>
            <a:r>
              <a:rPr b="1" lang="fr" sz="1800">
                <a:solidFill>
                  <a:srgbClr val="EEEEEE"/>
                </a:solidFill>
              </a:rPr>
              <a:t>ONNX Runtime</a:t>
            </a:r>
            <a:r>
              <a:rPr lang="fr" sz="1800">
                <a:solidFill>
                  <a:srgbClr val="EEEEEE"/>
                </a:solidFill>
              </a:rPr>
              <a:t> </a:t>
            </a:r>
            <a:r>
              <a:rPr lang="fr" sz="1800">
                <a:solidFill>
                  <a:srgbClr val="666666"/>
                </a:solidFill>
              </a:rPr>
              <a:t>/ PyTorch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fr" sz="1800">
                <a:solidFill>
                  <a:srgbClr val="666666"/>
                </a:solidFill>
              </a:rPr>
              <a:t>Benchmark local de </a:t>
            </a:r>
            <a:r>
              <a:rPr lang="fr" sz="1800">
                <a:solidFill>
                  <a:srgbClr val="6D9EEB"/>
                </a:solidFill>
              </a:rPr>
              <a:t>Quant 16bits</a:t>
            </a:r>
            <a:r>
              <a:rPr lang="fr" sz="1800">
                <a:solidFill>
                  <a:srgbClr val="CCCCCC"/>
                </a:solidFill>
              </a:rPr>
              <a:t> </a:t>
            </a:r>
            <a:r>
              <a:rPr lang="fr" sz="1800">
                <a:solidFill>
                  <a:srgbClr val="666666"/>
                </a:solidFill>
              </a:rPr>
              <a:t>/</a:t>
            </a:r>
            <a:r>
              <a:rPr lang="fr" sz="1800">
                <a:solidFill>
                  <a:srgbClr val="EEEEEE"/>
                </a:solidFill>
              </a:rPr>
              <a:t> </a:t>
            </a:r>
            <a:r>
              <a:rPr b="1" lang="fr" sz="1800">
                <a:solidFill>
                  <a:srgbClr val="EEEEEE"/>
                </a:solidFill>
              </a:rPr>
              <a:t>Non Quant </a:t>
            </a:r>
            <a:r>
              <a:rPr lang="fr" sz="1800">
                <a:solidFill>
                  <a:srgbClr val="666666"/>
                </a:solidFill>
              </a:rPr>
              <a:t>/ …</a:t>
            </a:r>
            <a:endParaRPr b="1"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fr" sz="1800">
                <a:solidFill>
                  <a:srgbClr val="666666"/>
                </a:solidFill>
              </a:rPr>
              <a:t>Benchmark local de</a:t>
            </a:r>
            <a:r>
              <a:rPr lang="fr" sz="1800">
                <a:solidFill>
                  <a:srgbClr val="EEEEEE"/>
                </a:solidFill>
              </a:rPr>
              <a:t> </a:t>
            </a:r>
            <a:r>
              <a:rPr b="1" lang="fr" sz="1800">
                <a:solidFill>
                  <a:srgbClr val="EEEEEE"/>
                </a:solidFill>
              </a:rPr>
              <a:t>Batch 1 / 4</a:t>
            </a:r>
            <a:r>
              <a:rPr lang="fr" sz="1800">
                <a:solidFill>
                  <a:srgbClr val="666666"/>
                </a:solidFill>
              </a:rPr>
              <a:t> / 8 / </a:t>
            </a:r>
            <a:r>
              <a:rPr lang="fr" sz="1800">
                <a:solidFill>
                  <a:srgbClr val="6D9EEB"/>
                </a:solidFill>
              </a:rPr>
              <a:t>16</a:t>
            </a:r>
            <a:r>
              <a:rPr lang="fr" sz="1800">
                <a:solidFill>
                  <a:srgbClr val="B7B7B7"/>
                </a:solidFill>
              </a:rPr>
              <a:t> </a:t>
            </a:r>
            <a:r>
              <a:rPr lang="fr" sz="1800">
                <a:solidFill>
                  <a:srgbClr val="666666"/>
                </a:solidFill>
              </a:rPr>
              <a:t>/ 32 / 64 / …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fr" sz="1800">
                <a:solidFill>
                  <a:srgbClr val="666666"/>
                </a:solidFill>
              </a:rPr>
              <a:t>Benchmark prod w/ octoperf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fr" sz="1800">
                <a:solidFill>
                  <a:srgbClr val="666666"/>
                </a:solidFill>
              </a:rPr>
              <a:t>Benchmark</a:t>
            </a:r>
            <a:r>
              <a:rPr lang="fr" sz="1800">
                <a:solidFill>
                  <a:srgbClr val="EEEEEE"/>
                </a:solidFill>
              </a:rPr>
              <a:t> </a:t>
            </a:r>
            <a:r>
              <a:rPr b="1" lang="fr" sz="1800">
                <a:solidFill>
                  <a:srgbClr val="EEEEEE"/>
                </a:solidFill>
              </a:rPr>
              <a:t>prod intra cluster w/ Datadog</a:t>
            </a:r>
            <a:endParaRPr b="1" sz="1800">
              <a:solidFill>
                <a:srgbClr val="EEEEE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fr" sz="1800">
                <a:solidFill>
                  <a:srgbClr val="666666"/>
                </a:solidFill>
              </a:rPr>
              <a:t>Comparaison MC Dropout /</a:t>
            </a:r>
            <a:r>
              <a:rPr lang="fr" sz="1800">
                <a:solidFill>
                  <a:schemeClr val="lt2"/>
                </a:solidFill>
              </a:rPr>
              <a:t> </a:t>
            </a:r>
            <a:r>
              <a:rPr b="1" lang="fr" sz="1800">
                <a:solidFill>
                  <a:schemeClr val="lt2"/>
                </a:solidFill>
              </a:rPr>
              <a:t>1-maxprob</a:t>
            </a:r>
            <a:r>
              <a:rPr lang="fr" sz="1800">
                <a:solidFill>
                  <a:schemeClr val="lt2"/>
                </a:solidFill>
              </a:rPr>
              <a:t> </a:t>
            </a:r>
            <a:r>
              <a:rPr lang="fr" sz="1800">
                <a:solidFill>
                  <a:srgbClr val="666666"/>
                </a:solidFill>
              </a:rPr>
              <a:t>/ …</a:t>
            </a:r>
            <a:r>
              <a:rPr lang="fr" sz="1800">
                <a:solidFill>
                  <a:schemeClr val="lt2"/>
                </a:solidFill>
              </a:rPr>
              <a:t>	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rPr>
              <a:t>“Pour un classifieur rapide et fiable” </a:t>
            </a:r>
            <a:endParaRPr sz="1800">
              <a:solidFill>
                <a:schemeClr val="lt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EEEEEE"/>
                </a:solidFill>
              </a:rPr>
              <a:t> 				</a:t>
            </a:r>
            <a:endParaRPr sz="1800">
              <a:solidFill>
                <a:srgbClr val="EEEEEE"/>
              </a:solidFill>
            </a:endParaRPr>
          </a:p>
        </p:txBody>
      </p:sp>
      <p:cxnSp>
        <p:nvCxnSpPr>
          <p:cNvPr id="1562" name="Google Shape;1562;p170"/>
          <p:cNvCxnSpPr/>
          <p:nvPr/>
        </p:nvCxnSpPr>
        <p:spPr>
          <a:xfrm flipH="1">
            <a:off x="4315650" y="1093550"/>
            <a:ext cx="2307900" cy="1218300"/>
          </a:xfrm>
          <a:prstGeom prst="straightConnector1">
            <a:avLst/>
          </a:prstGeom>
          <a:noFill/>
          <a:ln cap="flat" cmpd="sng" w="19050">
            <a:solidFill>
              <a:srgbClr val="6D9EEB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63" name="Google Shape;1563;p170"/>
          <p:cNvCxnSpPr/>
          <p:nvPr/>
        </p:nvCxnSpPr>
        <p:spPr>
          <a:xfrm flipH="1">
            <a:off x="5423850" y="1111850"/>
            <a:ext cx="1218000" cy="1529400"/>
          </a:xfrm>
          <a:prstGeom prst="straightConnector1">
            <a:avLst/>
          </a:prstGeom>
          <a:noFill/>
          <a:ln cap="flat" cmpd="sng" w="19050">
            <a:solidFill>
              <a:srgbClr val="6D9EEB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564" name="Google Shape;1564;p170"/>
          <p:cNvSpPr txBox="1"/>
          <p:nvPr/>
        </p:nvSpPr>
        <p:spPr>
          <a:xfrm>
            <a:off x="6550285" y="754664"/>
            <a:ext cx="196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6D9EEB"/>
                </a:solidFill>
              </a:rPr>
              <a:t>1ms / item !</a:t>
            </a:r>
            <a:endParaRPr b="1" sz="1800">
              <a:solidFill>
                <a:srgbClr val="6D9EEB"/>
              </a:solidFill>
            </a:endParaRPr>
          </a:p>
        </p:txBody>
      </p:sp>
      <p:pic>
        <p:nvPicPr>
          <p:cNvPr id="1565" name="Google Shape;1565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249" y="4123035"/>
            <a:ext cx="507124" cy="507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6157">
            <a:off x="6498975" y="4158425"/>
            <a:ext cx="436325" cy="4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71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CONCLUSION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72" name="Google Shape;1572;p171"/>
          <p:cNvSpPr txBox="1"/>
          <p:nvPr/>
        </p:nvSpPr>
        <p:spPr>
          <a:xfrm>
            <a:off x="936100" y="1134857"/>
            <a:ext cx="75381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EEEEEE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100"/>
              <a:buChar char="●"/>
            </a:pPr>
            <a:r>
              <a:rPr lang="fr" sz="2100">
                <a:solidFill>
                  <a:srgbClr val="EEEEEE"/>
                </a:solidFill>
              </a:rPr>
              <a:t>+ de quantization = pas toujours mieux</a:t>
            </a:r>
            <a:endParaRPr sz="2100">
              <a:solidFill>
                <a:srgbClr val="EEEEEE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EEEEEE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100"/>
              <a:buChar char="●"/>
            </a:pPr>
            <a:r>
              <a:rPr lang="fr" sz="2100">
                <a:solidFill>
                  <a:srgbClr val="EEEEEE"/>
                </a:solidFill>
              </a:rPr>
              <a:t>Tester le Quant. Aware Training ?</a:t>
            </a:r>
            <a:endParaRPr sz="2100">
              <a:solidFill>
                <a:srgbClr val="EEEEEE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EEEEEE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100"/>
              <a:buChar char="●"/>
            </a:pPr>
            <a:r>
              <a:rPr lang="fr" sz="2100">
                <a:solidFill>
                  <a:srgbClr val="EEEEEE"/>
                </a:solidFill>
              </a:rPr>
              <a:t>Attention à ce que vous mesurez</a:t>
            </a:r>
            <a:endParaRPr sz="2100">
              <a:solidFill>
                <a:srgbClr val="EEEEEE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EEEEEE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100"/>
              <a:buChar char="●"/>
            </a:pPr>
            <a:r>
              <a:rPr lang="fr" sz="2100">
                <a:solidFill>
                  <a:srgbClr val="EEEEEE"/>
                </a:solidFill>
              </a:rPr>
              <a:t>Testez pleins de chose !</a:t>
            </a:r>
            <a:endParaRPr sz="2100">
              <a:solidFill>
                <a:srgbClr val="EEEEEE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EEEEEE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100"/>
              <a:buChar char="●"/>
            </a:pPr>
            <a:r>
              <a:rPr lang="fr" sz="2100">
                <a:solidFill>
                  <a:srgbClr val="EEEEEE"/>
                </a:solidFill>
              </a:rPr>
              <a:t>La police de “</a:t>
            </a:r>
            <a:r>
              <a:rPr i="1" lang="fr" sz="2100">
                <a:solidFill>
                  <a:srgbClr val="EEEEEE"/>
                </a:solidFill>
                <a:latin typeface="Georgia"/>
                <a:ea typeface="Georgia"/>
                <a:cs typeface="Georgia"/>
                <a:sym typeface="Georgia"/>
              </a:rPr>
              <a:t>f(x)</a:t>
            </a:r>
            <a:r>
              <a:rPr lang="fr" sz="2100">
                <a:solidFill>
                  <a:srgbClr val="EEEEEE"/>
                </a:solidFill>
              </a:rPr>
              <a:t>” c’est Georgia en Italique</a:t>
            </a:r>
            <a:endParaRPr sz="21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EEEEEE"/>
                </a:solidFill>
              </a:rPr>
              <a:t> </a:t>
            </a:r>
            <a:endParaRPr sz="1800">
              <a:solidFill>
                <a:srgbClr val="EEEEEE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72"/>
          <p:cNvSpPr txBox="1"/>
          <p:nvPr/>
        </p:nvSpPr>
        <p:spPr>
          <a:xfrm>
            <a:off x="894061" y="1806441"/>
            <a:ext cx="52782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Merci !</a:t>
            </a:r>
            <a:endParaRPr b="1" sz="46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78" name="Google Shape;1578;p172"/>
          <p:cNvSpPr txBox="1"/>
          <p:nvPr/>
        </p:nvSpPr>
        <p:spPr>
          <a:xfrm>
            <a:off x="267050" y="2807169"/>
            <a:ext cx="387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9" name="Google Shape;1579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325" y="-159825"/>
            <a:ext cx="3738077" cy="46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p172"/>
          <p:cNvSpPr/>
          <p:nvPr/>
        </p:nvSpPr>
        <p:spPr>
          <a:xfrm>
            <a:off x="271525" y="194325"/>
            <a:ext cx="2563500" cy="676800"/>
          </a:xfrm>
          <a:prstGeom prst="roundRect">
            <a:avLst>
              <a:gd fmla="val 14864" name="adj"/>
            </a:avLst>
          </a:prstGeom>
          <a:solidFill>
            <a:srgbClr val="1123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1" name="Google Shape;1581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36" y="351189"/>
            <a:ext cx="1168694" cy="36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1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3903" y="262625"/>
            <a:ext cx="584551" cy="54238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72"/>
          <p:cNvSpPr txBox="1"/>
          <p:nvPr/>
        </p:nvSpPr>
        <p:spPr>
          <a:xfrm>
            <a:off x="1627500" y="240227"/>
            <a:ext cx="45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FFFF"/>
                </a:solidFill>
                <a:latin typeface="Leroy Merlin Sans"/>
                <a:ea typeface="Leroy Merlin Sans"/>
                <a:cs typeface="Leroy Merlin Sans"/>
                <a:sym typeface="Leroy Merlin Sans"/>
              </a:rPr>
              <a:t>&amp;</a:t>
            </a:r>
            <a:endParaRPr sz="2500">
              <a:solidFill>
                <a:srgbClr val="FFFFFF"/>
              </a:solidFill>
              <a:latin typeface="Leroy Merlin Sans"/>
              <a:ea typeface="Leroy Merlin Sans"/>
              <a:cs typeface="Leroy Merlin Sans"/>
              <a:sym typeface="Leroy Merlin San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73"/>
          <p:cNvSpPr txBox="1"/>
          <p:nvPr/>
        </p:nvSpPr>
        <p:spPr>
          <a:xfrm>
            <a:off x="514725" y="1171250"/>
            <a:ext cx="84351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2"/>
                </a:solidFill>
              </a:rPr>
              <a:t>Training = multiples itérations de :</a:t>
            </a:r>
            <a:endParaRPr sz="1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lang="fr" sz="1500">
                <a:solidFill>
                  <a:schemeClr val="lt2"/>
                </a:solidFill>
              </a:rPr>
              <a:t>Pour chaque exemple connu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(x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 y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r>
              <a:rPr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fr" sz="1500">
                <a:solidFill>
                  <a:schemeClr val="lt2"/>
                </a:solidFill>
              </a:rPr>
              <a:t>du Dataset d’entraînement, le réseau, dans son état actuel </a:t>
            </a:r>
            <a:r>
              <a:rPr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5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lang="fr" sz="1500">
                <a:solidFill>
                  <a:schemeClr val="lt2"/>
                </a:solidFill>
              </a:rPr>
              <a:t>, produit une prédiction : 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=F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θt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(x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Georgia"/>
              <a:buChar char="●"/>
            </a:pPr>
            <a:r>
              <a:rPr lang="fr" sz="1500">
                <a:solidFill>
                  <a:schemeClr val="lt2"/>
                </a:solidFill>
              </a:rPr>
              <a:t>Calcul de l’écart entre la prédiction et la vérité avec une fonction de coût (“Loss”)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)=</a:t>
            </a:r>
            <a:r>
              <a:rPr i="1" lang="fr" sz="2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∑</a:t>
            </a:r>
            <a:r>
              <a:rPr i="1" lang="fr" sz="1800">
                <a:solidFill>
                  <a:schemeClr val="lt2"/>
                </a:solidFill>
              </a:rPr>
              <a:t>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Distance(ŷ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,y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i="1"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fr" sz="1500">
                <a:solidFill>
                  <a:schemeClr val="lt2"/>
                </a:solidFill>
              </a:rPr>
              <a:t>Calcul de la variation de la Loss en fonction de chaque poids du réseau </a:t>
            </a:r>
            <a:r>
              <a:rPr lang="fr" sz="23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r>
              <a:rPr lang="fr" sz="1800">
                <a:solidFill>
                  <a:schemeClr val="lt2"/>
                </a:solidFill>
              </a:rPr>
              <a:t>par </a:t>
            </a:r>
            <a:r>
              <a:rPr lang="fr" sz="1500">
                <a:solidFill>
                  <a:schemeClr val="lt2"/>
                </a:solidFill>
              </a:rPr>
              <a:t>rétropropagation et mise à jour des poids :</a:t>
            </a:r>
            <a:endParaRPr sz="15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t+1 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= 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fr" sz="1800">
                <a:solidFill>
                  <a:schemeClr val="lt2"/>
                </a:solidFill>
              </a:rPr>
              <a:t>𝜂</a:t>
            </a:r>
            <a:r>
              <a:rPr lang="fr" sz="23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∇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Loss(θ</a:t>
            </a:r>
            <a:r>
              <a:rPr baseline="-25000"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fr" sz="1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89" name="Google Shape;1589;p173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L’apprentissage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90" name="Google Shape;1590;p173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Modèle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3"/>
          <p:cNvSpPr txBox="1"/>
          <p:nvPr/>
        </p:nvSpPr>
        <p:spPr>
          <a:xfrm>
            <a:off x="624701" y="108120"/>
            <a:ext cx="373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90" name="Google Shape;790;p103"/>
          <p:cNvSpPr txBox="1"/>
          <p:nvPr/>
        </p:nvSpPr>
        <p:spPr>
          <a:xfrm>
            <a:off x="624700" y="1308892"/>
            <a:ext cx="61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Char char="●"/>
            </a:pPr>
            <a:r>
              <a:rPr b="1" lang="fr" sz="1500">
                <a:solidFill>
                  <a:srgbClr val="EEEEEE"/>
                </a:solidFill>
              </a:rPr>
              <a:t>“Rénover grenier”</a:t>
            </a:r>
            <a:endParaRPr b="1" sz="1500">
              <a:solidFill>
                <a:srgbClr val="EEE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EEEEEE"/>
              </a:solidFill>
            </a:endParaRPr>
          </a:p>
        </p:txBody>
      </p:sp>
      <p:sp>
        <p:nvSpPr>
          <p:cNvPr id="791" name="Google Shape;791;p103"/>
          <p:cNvSpPr txBox="1"/>
          <p:nvPr/>
        </p:nvSpPr>
        <p:spPr>
          <a:xfrm>
            <a:off x="624701" y="700620"/>
            <a:ext cx="3738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“Langage naturel”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792" name="Google Shape;79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025" y="1749650"/>
            <a:ext cx="5655951" cy="32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330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04"/>
          <p:cNvSpPr txBox="1"/>
          <p:nvPr/>
        </p:nvSpPr>
        <p:spPr>
          <a:xfrm>
            <a:off x="735636" y="1662391"/>
            <a:ext cx="5278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Contexte</a:t>
            </a:r>
            <a:endParaRPr b="1" sz="49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798" name="Google Shape;798;p104"/>
          <p:cNvSpPr txBox="1"/>
          <p:nvPr/>
        </p:nvSpPr>
        <p:spPr>
          <a:xfrm>
            <a:off x="735625" y="2358725"/>
            <a:ext cx="4039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Rappels sur la V1</a:t>
            </a:r>
            <a:endParaRPr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9" name="Google Shape;79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977" y="627249"/>
            <a:ext cx="2733226" cy="359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1775" y="2616700"/>
            <a:ext cx="1440650" cy="14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88332">
            <a:off x="5322404" y="2171061"/>
            <a:ext cx="1479384" cy="1952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DEO">
  <a:themeElements>
    <a:clrScheme name="Simple Light">
      <a:dk1>
        <a:srgbClr val="252D30"/>
      </a:dk1>
      <a:lt1>
        <a:srgbClr val="FFFFFF"/>
      </a:lt1>
      <a:dk2>
        <a:srgbClr val="0097A7"/>
      </a:dk2>
      <a:lt2>
        <a:srgbClr val="EEEEEE"/>
      </a:lt2>
      <a:accent1>
        <a:srgbClr val="0ECC83"/>
      </a:accent1>
      <a:accent2>
        <a:srgbClr val="252D30"/>
      </a:accent2>
      <a:accent3>
        <a:srgbClr val="7371D8"/>
      </a:accent3>
      <a:accent4>
        <a:srgbClr val="7371D8"/>
      </a:accent4>
      <a:accent5>
        <a:srgbClr val="009EAB"/>
      </a:accent5>
      <a:accent6>
        <a:srgbClr val="0ECC83"/>
      </a:accent6>
      <a:hlink>
        <a:srgbClr val="E044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